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59"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D4CA06-BD1C-42A3-988C-E9D0818CAE9A}" v="10" dt="2021-03-09T09:11:11.095"/>
    <p1510:client id="{EA5C5DFA-FC59-43C2-9C3A-ABFE09D14D74}" v="5" dt="2021-03-08T09:11:25.480"/>
    <p1510:client id="{F8B02EF5-8D64-465F-8425-BBD9CD7AB6FF}" v="18" dt="2021-03-08T09:09:13.1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  PERPINA" userId="S::marie.perpina@ac-strasbourg.fr::e83c3645-eb51-41da-a016-f55898b45dea" providerId="AD" clId="Web-{F8B02EF5-8D64-465F-8425-BBD9CD7AB6FF}"/>
    <pc:docChg chg="modSld">
      <pc:chgData name="Marie  PERPINA" userId="S::marie.perpina@ac-strasbourg.fr::e83c3645-eb51-41da-a016-f55898b45dea" providerId="AD" clId="Web-{F8B02EF5-8D64-465F-8425-BBD9CD7AB6FF}" dt="2021-03-08T09:09:13.163" v="17" actId="20577"/>
      <pc:docMkLst>
        <pc:docMk/>
      </pc:docMkLst>
      <pc:sldChg chg="modSp">
        <pc:chgData name="Marie  PERPINA" userId="S::marie.perpina@ac-strasbourg.fr::e83c3645-eb51-41da-a016-f55898b45dea" providerId="AD" clId="Web-{F8B02EF5-8D64-465F-8425-BBD9CD7AB6FF}" dt="2021-03-08T09:09:13.163" v="17" actId="20577"/>
        <pc:sldMkLst>
          <pc:docMk/>
          <pc:sldMk cId="3295896315" sldId="256"/>
        </pc:sldMkLst>
        <pc:graphicFrameChg chg="modGraphic">
          <ac:chgData name="Marie  PERPINA" userId="S::marie.perpina@ac-strasbourg.fr::e83c3645-eb51-41da-a016-f55898b45dea" providerId="AD" clId="Web-{F8B02EF5-8D64-465F-8425-BBD9CD7AB6FF}" dt="2021-03-08T09:09:13.163" v="17" actId="20577"/>
          <ac:graphicFrameMkLst>
            <pc:docMk/>
            <pc:sldMk cId="3295896315" sldId="256"/>
            <ac:graphicFrameMk id="4" creationId="{CAFB1C23-CAAD-432C-B83B-97E33CDFADEB}"/>
          </ac:graphicFrameMkLst>
        </pc:graphicFrameChg>
      </pc:sldChg>
    </pc:docChg>
  </pc:docChgLst>
  <pc:docChgLst>
    <pc:chgData name="Karine RUDLOFF-BEYER" userId="S::karine.beyer@ac-strasbourg.fr::059f1ac7-0362-4d2e-9ab8-ad5868fd1e1b" providerId="AD" clId="Web-{3AD4CA06-BD1C-42A3-988C-E9D0818CAE9A}"/>
    <pc:docChg chg="modSld">
      <pc:chgData name="Karine RUDLOFF-BEYER" userId="S::karine.beyer@ac-strasbourg.fr::059f1ac7-0362-4d2e-9ab8-ad5868fd1e1b" providerId="AD" clId="Web-{3AD4CA06-BD1C-42A3-988C-E9D0818CAE9A}" dt="2021-03-09T09:11:06.189" v="3" actId="20577"/>
      <pc:docMkLst>
        <pc:docMk/>
      </pc:docMkLst>
      <pc:sldChg chg="modSp">
        <pc:chgData name="Karine RUDLOFF-BEYER" userId="S::karine.beyer@ac-strasbourg.fr::059f1ac7-0362-4d2e-9ab8-ad5868fd1e1b" providerId="AD" clId="Web-{3AD4CA06-BD1C-42A3-988C-E9D0818CAE9A}" dt="2021-03-09T09:11:06.189" v="3" actId="20577"/>
        <pc:sldMkLst>
          <pc:docMk/>
          <pc:sldMk cId="3295896315" sldId="256"/>
        </pc:sldMkLst>
        <pc:spChg chg="mod">
          <ac:chgData name="Karine RUDLOFF-BEYER" userId="S::karine.beyer@ac-strasbourg.fr::059f1ac7-0362-4d2e-9ab8-ad5868fd1e1b" providerId="AD" clId="Web-{3AD4CA06-BD1C-42A3-988C-E9D0818CAE9A}" dt="2021-03-09T09:11:06.189" v="3" actId="20577"/>
          <ac:spMkLst>
            <pc:docMk/>
            <pc:sldMk cId="3295896315" sldId="256"/>
            <ac:spMk id="5" creationId="{A5348E40-256A-4B05-81E9-B354CE1E8291}"/>
          </ac:spMkLst>
        </pc:spChg>
        <pc:spChg chg="mod">
          <ac:chgData name="Karine RUDLOFF-BEYER" userId="S::karine.beyer@ac-strasbourg.fr::059f1ac7-0362-4d2e-9ab8-ad5868fd1e1b" providerId="AD" clId="Web-{3AD4CA06-BD1C-42A3-988C-E9D0818CAE9A}" dt="2021-03-09T09:11:04.048" v="2" actId="20577"/>
          <ac:spMkLst>
            <pc:docMk/>
            <pc:sldMk cId="3295896315" sldId="256"/>
            <ac:spMk id="7" creationId="{7B36F138-1A03-4D2B-AE56-85792838A12B}"/>
          </ac:spMkLst>
        </pc:spChg>
      </pc:sldChg>
    </pc:docChg>
  </pc:docChgLst>
  <pc:docChgLst>
    <pc:chgData name="Marie  PERPINA" userId="S::marie.perpina@ac-strasbourg.fr::e83c3645-eb51-41da-a016-f55898b45dea" providerId="AD" clId="Web-{EA5C5DFA-FC59-43C2-9C3A-ABFE09D14D74}"/>
    <pc:docChg chg="modSld">
      <pc:chgData name="Marie  PERPINA" userId="S::marie.perpina@ac-strasbourg.fr::e83c3645-eb51-41da-a016-f55898b45dea" providerId="AD" clId="Web-{EA5C5DFA-FC59-43C2-9C3A-ABFE09D14D74}" dt="2021-03-08T09:11:25.480" v="4" actId="20577"/>
      <pc:docMkLst>
        <pc:docMk/>
      </pc:docMkLst>
      <pc:sldChg chg="modSp">
        <pc:chgData name="Marie  PERPINA" userId="S::marie.perpina@ac-strasbourg.fr::e83c3645-eb51-41da-a016-f55898b45dea" providerId="AD" clId="Web-{EA5C5DFA-FC59-43C2-9C3A-ABFE09D14D74}" dt="2021-03-08T09:11:25.480" v="4" actId="20577"/>
        <pc:sldMkLst>
          <pc:docMk/>
          <pc:sldMk cId="3295896315" sldId="256"/>
        </pc:sldMkLst>
        <pc:graphicFrameChg chg="modGraphic">
          <ac:chgData name="Marie  PERPINA" userId="S::marie.perpina@ac-strasbourg.fr::e83c3645-eb51-41da-a016-f55898b45dea" providerId="AD" clId="Web-{EA5C5DFA-FC59-43C2-9C3A-ABFE09D14D74}" dt="2021-03-08T09:11:25.480" v="4" actId="20577"/>
          <ac:graphicFrameMkLst>
            <pc:docMk/>
            <pc:sldMk cId="3295896315" sldId="256"/>
            <ac:graphicFrameMk id="4" creationId="{CAFB1C23-CAAD-432C-B83B-97E33CDFADE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624615-722E-420A-A83D-B2DE781578C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0DFDF4D-ECE9-41AA-BE20-9CA7C352DDF7}">
      <dgm:prSet phldrT="[Texte]"/>
      <dgm:spPr/>
      <dgm:t>
        <a:bodyPr/>
        <a:lstStyle/>
        <a:p>
          <a:r>
            <a:rPr lang="fr-FR"/>
            <a:t>Phase 1</a:t>
          </a:r>
        </a:p>
      </dgm:t>
    </dgm:pt>
    <dgm:pt modelId="{5E057F5B-37FD-441D-AA81-6BDCF681E293}" type="parTrans" cxnId="{D2BBE182-2043-40C6-8C35-054E6314FAC8}">
      <dgm:prSet/>
      <dgm:spPr/>
      <dgm:t>
        <a:bodyPr/>
        <a:lstStyle/>
        <a:p>
          <a:endParaRPr lang="fr-FR"/>
        </a:p>
      </dgm:t>
    </dgm:pt>
    <dgm:pt modelId="{9FD662E0-2F68-4E14-87D4-633775B11D9A}" type="sibTrans" cxnId="{D2BBE182-2043-40C6-8C35-054E6314FAC8}">
      <dgm:prSet/>
      <dgm:spPr/>
      <dgm:t>
        <a:bodyPr/>
        <a:lstStyle/>
        <a:p>
          <a:endParaRPr lang="fr-FR"/>
        </a:p>
      </dgm:t>
    </dgm:pt>
    <dgm:pt modelId="{CF7EE502-630C-440C-9929-529791FC31D8}">
      <dgm:prSet phldrT="[Texte]" custT="1"/>
      <dgm:spPr/>
      <dgm:t>
        <a:bodyPr/>
        <a:lstStyle/>
        <a:p>
          <a:pPr rtl="0"/>
          <a:r>
            <a:rPr lang="fr-FR" sz="1800">
              <a:solidFill>
                <a:schemeClr val="accent1">
                  <a:lumMod val="75000"/>
                </a:schemeClr>
              </a:solidFill>
              <a:effectLst>
                <a:outerShdw blurRad="38100" dist="38100" dir="2700000" algn="tl">
                  <a:srgbClr val="000000">
                    <a:alpha val="43137"/>
                  </a:srgbClr>
                </a:outerShdw>
              </a:effectLst>
            </a:rPr>
            <a:t>Phase d’appropriation du problème </a:t>
          </a:r>
          <a:r>
            <a:rPr lang="fr-FR" sz="1800"/>
            <a:t>: </a:t>
          </a:r>
          <a:r>
            <a:rPr lang="fr-FR" sz="1000"/>
            <a:t>Se faire le film dans la tête pour comprendre l’énoncé et</a:t>
          </a:r>
          <a:r>
            <a:rPr lang="fr-FR" sz="1000">
              <a:latin typeface="Calibri Light" panose="020F0302020204030204"/>
            </a:rPr>
            <a:t> </a:t>
          </a:r>
          <a:r>
            <a:rPr lang="fr-FR" sz="1000"/>
            <a:t> résoudre le problème, </a:t>
          </a:r>
          <a:r>
            <a:rPr lang="fr-FR" sz="1000">
              <a:latin typeface="Calibri Light" panose="020F0302020204030204"/>
            </a:rPr>
            <a:t>définir</a:t>
          </a:r>
          <a:r>
            <a:rPr lang="fr-FR" sz="1000"/>
            <a:t> ce que l’on cherche, reformuler le but de la recherche …..</a:t>
          </a:r>
        </a:p>
      </dgm:t>
    </dgm:pt>
    <dgm:pt modelId="{CF207248-00C5-4027-8128-713B14900D2E}" type="parTrans" cxnId="{22016345-0BD1-4DEE-9268-4CA5AF9C4800}">
      <dgm:prSet/>
      <dgm:spPr/>
      <dgm:t>
        <a:bodyPr/>
        <a:lstStyle/>
        <a:p>
          <a:endParaRPr lang="fr-FR"/>
        </a:p>
      </dgm:t>
    </dgm:pt>
    <dgm:pt modelId="{BD1165DB-A31B-4D2F-9118-BEB88BFCF286}" type="sibTrans" cxnId="{22016345-0BD1-4DEE-9268-4CA5AF9C4800}">
      <dgm:prSet/>
      <dgm:spPr/>
      <dgm:t>
        <a:bodyPr/>
        <a:lstStyle/>
        <a:p>
          <a:endParaRPr lang="fr-FR"/>
        </a:p>
      </dgm:t>
    </dgm:pt>
    <dgm:pt modelId="{89622B70-8289-4F75-8CAB-811CA44E8CDC}">
      <dgm:prSet phldrT="[Texte]"/>
      <dgm:spPr/>
      <dgm:t>
        <a:bodyPr/>
        <a:lstStyle/>
        <a:p>
          <a:r>
            <a:rPr lang="fr-FR"/>
            <a:t>Phase 2</a:t>
          </a:r>
        </a:p>
      </dgm:t>
    </dgm:pt>
    <dgm:pt modelId="{45BD9F19-1E34-4E1C-A68D-C720A5491F36}" type="parTrans" cxnId="{CEAFC20E-1C4F-44D1-BF61-A4BBB928A41D}">
      <dgm:prSet/>
      <dgm:spPr/>
      <dgm:t>
        <a:bodyPr/>
        <a:lstStyle/>
        <a:p>
          <a:endParaRPr lang="fr-FR"/>
        </a:p>
      </dgm:t>
    </dgm:pt>
    <dgm:pt modelId="{FAC144F1-2989-47A7-B55C-4C413CC432E0}" type="sibTrans" cxnId="{CEAFC20E-1C4F-44D1-BF61-A4BBB928A41D}">
      <dgm:prSet/>
      <dgm:spPr/>
      <dgm:t>
        <a:bodyPr/>
        <a:lstStyle/>
        <a:p>
          <a:endParaRPr lang="fr-FR"/>
        </a:p>
      </dgm:t>
    </dgm:pt>
    <dgm:pt modelId="{0C826E84-86F3-40A8-9F52-0C28FFF4D527}">
      <dgm:prSet phldrT="[Texte]" custT="1"/>
      <dgm:spPr/>
      <dgm:t>
        <a:bodyPr/>
        <a:lstStyle/>
        <a:p>
          <a:pPr rtl="0"/>
          <a:r>
            <a:rPr lang="fr-FR" sz="1800">
              <a:solidFill>
                <a:schemeClr val="accent1">
                  <a:lumMod val="75000"/>
                </a:schemeClr>
              </a:solidFill>
              <a:effectLst>
                <a:outerShdw blurRad="38100" dist="38100" dir="2700000" algn="tl">
                  <a:srgbClr val="000000">
                    <a:alpha val="43137"/>
                  </a:srgbClr>
                </a:outerShdw>
              </a:effectLst>
            </a:rPr>
            <a:t>Phase de recherche </a:t>
          </a:r>
          <a:r>
            <a:rPr lang="fr-FR" sz="1000"/>
            <a:t>(individuelle suivie éventuellement par un travail de groupe ou binôme)</a:t>
          </a:r>
          <a:r>
            <a:rPr lang="fr-FR" sz="1000">
              <a:latin typeface="Calibri Light" panose="020F0302020204030204"/>
            </a:rPr>
            <a:t> </a:t>
          </a:r>
          <a:endParaRPr lang="fr-FR" sz="1000"/>
        </a:p>
      </dgm:t>
    </dgm:pt>
    <dgm:pt modelId="{AE2896C6-8B17-46ED-B981-FB50ED0A8463}" type="parTrans" cxnId="{11856C7C-9C92-4D9E-A224-6A68CF4B2DC3}">
      <dgm:prSet/>
      <dgm:spPr/>
      <dgm:t>
        <a:bodyPr/>
        <a:lstStyle/>
        <a:p>
          <a:endParaRPr lang="fr-FR"/>
        </a:p>
      </dgm:t>
    </dgm:pt>
    <dgm:pt modelId="{ABDBEA69-B9DE-4117-9386-AABB87D4E8AF}" type="sibTrans" cxnId="{11856C7C-9C92-4D9E-A224-6A68CF4B2DC3}">
      <dgm:prSet/>
      <dgm:spPr/>
      <dgm:t>
        <a:bodyPr/>
        <a:lstStyle/>
        <a:p>
          <a:endParaRPr lang="fr-FR"/>
        </a:p>
      </dgm:t>
    </dgm:pt>
    <dgm:pt modelId="{71432F1C-6C3A-4B73-8747-057EF80A8202}">
      <dgm:prSet phldrT="[Texte]" custT="1"/>
      <dgm:spPr/>
      <dgm:t>
        <a:bodyPr/>
        <a:lstStyle/>
        <a:p>
          <a:pPr rtl="0"/>
          <a:r>
            <a:rPr lang="fr-FR" sz="1000"/>
            <a:t>Elaboration d’une trace individuelle (dessin, schéma, calcul) ou de groupe</a:t>
          </a:r>
          <a:r>
            <a:rPr lang="fr-FR" sz="1000">
              <a:latin typeface="Calibri Light" panose="020F0302020204030204"/>
            </a:rPr>
            <a:t> </a:t>
          </a:r>
          <a:r>
            <a:rPr lang="fr-FR" sz="1000"/>
            <a:t> dans le but d’ expliquer comment on a trouvé .</a:t>
          </a:r>
          <a:r>
            <a:rPr lang="fr-FR" sz="1000">
              <a:latin typeface="Calibri Light" panose="020F0302020204030204"/>
            </a:rPr>
            <a:t> </a:t>
          </a:r>
          <a:endParaRPr lang="fr-FR" sz="1000"/>
        </a:p>
      </dgm:t>
    </dgm:pt>
    <dgm:pt modelId="{49CE2C8E-2C32-48DC-919E-DF0674A7E4A3}" type="parTrans" cxnId="{5DA74DDE-DE81-4D08-99AF-FB86CD77D004}">
      <dgm:prSet/>
      <dgm:spPr/>
      <dgm:t>
        <a:bodyPr/>
        <a:lstStyle/>
        <a:p>
          <a:endParaRPr lang="fr-FR"/>
        </a:p>
      </dgm:t>
    </dgm:pt>
    <dgm:pt modelId="{1AFF3484-D1C3-495A-877D-363C9D546364}" type="sibTrans" cxnId="{5DA74DDE-DE81-4D08-99AF-FB86CD77D004}">
      <dgm:prSet/>
      <dgm:spPr/>
      <dgm:t>
        <a:bodyPr/>
        <a:lstStyle/>
        <a:p>
          <a:endParaRPr lang="fr-FR"/>
        </a:p>
      </dgm:t>
    </dgm:pt>
    <dgm:pt modelId="{22865675-F350-4786-8D61-A291FDCFF9BD}">
      <dgm:prSet phldrT="[Texte]"/>
      <dgm:spPr/>
      <dgm:t>
        <a:bodyPr/>
        <a:lstStyle/>
        <a:p>
          <a:r>
            <a:rPr lang="fr-FR"/>
            <a:t>Phase 5</a:t>
          </a:r>
        </a:p>
      </dgm:t>
    </dgm:pt>
    <dgm:pt modelId="{115650A8-0083-4FD0-937D-0F81E0F6DFD0}" type="parTrans" cxnId="{4F8E5241-ACB0-4D71-830B-3C04DDE23ED4}">
      <dgm:prSet/>
      <dgm:spPr/>
      <dgm:t>
        <a:bodyPr/>
        <a:lstStyle/>
        <a:p>
          <a:endParaRPr lang="fr-FR"/>
        </a:p>
      </dgm:t>
    </dgm:pt>
    <dgm:pt modelId="{2ACB7502-6077-4E58-AF6F-EF289D867671}" type="sibTrans" cxnId="{4F8E5241-ACB0-4D71-830B-3C04DDE23ED4}">
      <dgm:prSet/>
      <dgm:spPr/>
      <dgm:t>
        <a:bodyPr/>
        <a:lstStyle/>
        <a:p>
          <a:endParaRPr lang="fr-FR"/>
        </a:p>
      </dgm:t>
    </dgm:pt>
    <dgm:pt modelId="{7DC9E2DE-F68E-45A6-AF76-B6F2F3652D15}">
      <dgm:prSet phldrT="[Texte]" custT="1"/>
      <dgm:spPr/>
      <dgm:t>
        <a:bodyPr/>
        <a:lstStyle/>
        <a:p>
          <a:pPr rtl="0"/>
          <a:r>
            <a:rPr lang="fr-FR" sz="1800">
              <a:solidFill>
                <a:schemeClr val="accent1">
                  <a:lumMod val="75000"/>
                </a:schemeClr>
              </a:solidFill>
              <a:effectLst>
                <a:outerShdw blurRad="38100" dist="38100" dir="2700000" algn="tl">
                  <a:srgbClr val="000000">
                    <a:alpha val="43137"/>
                  </a:srgbClr>
                </a:outerShdw>
              </a:effectLst>
            </a:rPr>
            <a:t>Phase d’entraînement </a:t>
          </a:r>
          <a:r>
            <a:rPr lang="fr-FR" sz="1000"/>
            <a:t>individuel (le jour même)</a:t>
          </a:r>
          <a:r>
            <a:rPr lang="fr-FR" sz="1000">
              <a:latin typeface="Calibri Light" panose="020F0302020204030204"/>
            </a:rPr>
            <a:t>  </a:t>
          </a:r>
          <a:endParaRPr lang="fr-FR" sz="1000"/>
        </a:p>
      </dgm:t>
    </dgm:pt>
    <dgm:pt modelId="{92C63A33-F747-4BC3-B5CC-304239E50536}" type="parTrans" cxnId="{3FA32E92-C7EC-489C-9CC3-10C6D81931D5}">
      <dgm:prSet/>
      <dgm:spPr/>
      <dgm:t>
        <a:bodyPr/>
        <a:lstStyle/>
        <a:p>
          <a:endParaRPr lang="fr-FR"/>
        </a:p>
      </dgm:t>
    </dgm:pt>
    <dgm:pt modelId="{2E9FB587-103F-4C02-909D-4A7B3AA2277B}" type="sibTrans" cxnId="{3FA32E92-C7EC-489C-9CC3-10C6D81931D5}">
      <dgm:prSet/>
      <dgm:spPr/>
      <dgm:t>
        <a:bodyPr/>
        <a:lstStyle/>
        <a:p>
          <a:endParaRPr lang="fr-FR"/>
        </a:p>
      </dgm:t>
    </dgm:pt>
    <dgm:pt modelId="{A724F7F5-6706-4131-AF82-2EA2E7C55472}">
      <dgm:prSet phldrT="[Texte]" custT="1"/>
      <dgm:spPr/>
      <dgm:t>
        <a:bodyPr/>
        <a:lstStyle/>
        <a:p>
          <a:pPr rtl="0"/>
          <a:r>
            <a:rPr lang="fr-FR" sz="1000" u="sng"/>
            <a:t>Rôle de l’enseignant</a:t>
          </a:r>
          <a:r>
            <a:rPr lang="fr-FR" sz="1000"/>
            <a:t>: repérer les élèves autonomes dans la résolution et ceux qui ont besoin d’être accompagnés par le maître lors de la séance suivante.</a:t>
          </a:r>
          <a:r>
            <a:rPr lang="fr-FR" sz="1000">
              <a:latin typeface="Calibri Light" panose="020F0302020204030204"/>
            </a:rPr>
            <a:t>  </a:t>
          </a:r>
          <a:endParaRPr lang="fr-FR" sz="1000"/>
        </a:p>
      </dgm:t>
    </dgm:pt>
    <dgm:pt modelId="{22726B39-53A0-4237-9523-124FF3B819B9}" type="parTrans" cxnId="{0B49C644-EF89-4DEB-BF8A-94F70F919ED5}">
      <dgm:prSet/>
      <dgm:spPr/>
      <dgm:t>
        <a:bodyPr/>
        <a:lstStyle/>
        <a:p>
          <a:endParaRPr lang="fr-FR"/>
        </a:p>
      </dgm:t>
    </dgm:pt>
    <dgm:pt modelId="{437765EB-BF4F-4C79-BB92-1A887843E34D}" type="sibTrans" cxnId="{0B49C644-EF89-4DEB-BF8A-94F70F919ED5}">
      <dgm:prSet/>
      <dgm:spPr/>
      <dgm:t>
        <a:bodyPr/>
        <a:lstStyle/>
        <a:p>
          <a:endParaRPr lang="fr-FR"/>
        </a:p>
      </dgm:t>
    </dgm:pt>
    <dgm:pt modelId="{F76638BF-B950-46E0-9759-D3E0DCBB214A}">
      <dgm:prSet/>
      <dgm:spPr/>
      <dgm:t>
        <a:bodyPr/>
        <a:lstStyle/>
        <a:p>
          <a:r>
            <a:rPr lang="fr-FR"/>
            <a:t>Phase 4</a:t>
          </a:r>
        </a:p>
      </dgm:t>
    </dgm:pt>
    <dgm:pt modelId="{212FF216-6AB3-406C-A0AB-96AA193F0B3D}" type="parTrans" cxnId="{2EC97093-26EE-4EDB-AA31-807BC046551C}">
      <dgm:prSet/>
      <dgm:spPr/>
      <dgm:t>
        <a:bodyPr/>
        <a:lstStyle/>
        <a:p>
          <a:endParaRPr lang="fr-FR"/>
        </a:p>
      </dgm:t>
    </dgm:pt>
    <dgm:pt modelId="{D440C154-C8CE-47BF-98A7-DD41387BEE83}" type="sibTrans" cxnId="{2EC97093-26EE-4EDB-AA31-807BC046551C}">
      <dgm:prSet/>
      <dgm:spPr/>
      <dgm:t>
        <a:bodyPr/>
        <a:lstStyle/>
        <a:p>
          <a:endParaRPr lang="fr-FR"/>
        </a:p>
      </dgm:t>
    </dgm:pt>
    <dgm:pt modelId="{E64AC6D5-D091-4EFB-81B8-F384D23AE149}">
      <dgm:prSet/>
      <dgm:spPr/>
      <dgm:t>
        <a:bodyPr/>
        <a:lstStyle/>
        <a:p>
          <a:r>
            <a:rPr lang="fr-FR"/>
            <a:t>Phase 3</a:t>
          </a:r>
        </a:p>
      </dgm:t>
    </dgm:pt>
    <dgm:pt modelId="{AF6D317F-788F-4799-9F0A-A8DB395FF4B8}" type="parTrans" cxnId="{C1BC45D4-C6AD-4A79-B249-54E6C67F672C}">
      <dgm:prSet/>
      <dgm:spPr/>
      <dgm:t>
        <a:bodyPr/>
        <a:lstStyle/>
        <a:p>
          <a:endParaRPr lang="fr-FR"/>
        </a:p>
      </dgm:t>
    </dgm:pt>
    <dgm:pt modelId="{BE240B54-2240-40B1-9936-73E4BF4F2495}" type="sibTrans" cxnId="{C1BC45D4-C6AD-4A79-B249-54E6C67F672C}">
      <dgm:prSet/>
      <dgm:spPr/>
      <dgm:t>
        <a:bodyPr/>
        <a:lstStyle/>
        <a:p>
          <a:endParaRPr lang="fr-FR"/>
        </a:p>
      </dgm:t>
    </dgm:pt>
    <dgm:pt modelId="{3C809D90-C0EE-4E67-A36C-F08FE70915DE}">
      <dgm:prSet custT="1"/>
      <dgm:spPr/>
      <dgm:t>
        <a:bodyPr/>
        <a:lstStyle/>
        <a:p>
          <a:r>
            <a:rPr lang="fr-FR" sz="1800" b="0">
              <a:solidFill>
                <a:schemeClr val="accent1">
                  <a:lumMod val="75000"/>
                </a:schemeClr>
              </a:solidFill>
              <a:effectLst>
                <a:outerShdw blurRad="38100" dist="38100" dir="2700000" algn="tl">
                  <a:srgbClr val="000000">
                    <a:alpha val="43137"/>
                  </a:srgbClr>
                </a:outerShdw>
              </a:effectLst>
            </a:rPr>
            <a:t>Phase de mise en commun </a:t>
          </a:r>
          <a:r>
            <a:rPr lang="fr-FR" sz="1800"/>
            <a:t>: </a:t>
          </a:r>
          <a:r>
            <a:rPr lang="fr-FR" sz="1000"/>
            <a:t>verbaliser les procédures , débattre, valider ou invalider, expliciter les liens entre les représentations et les modèles mathématiques.</a:t>
          </a:r>
        </a:p>
      </dgm:t>
    </dgm:pt>
    <dgm:pt modelId="{574F5DB7-6381-46EA-B343-9CDF8942FF1A}" type="parTrans" cxnId="{32AD7C21-57A2-41AC-90CF-FDC21686A3FE}">
      <dgm:prSet/>
      <dgm:spPr/>
      <dgm:t>
        <a:bodyPr/>
        <a:lstStyle/>
        <a:p>
          <a:endParaRPr lang="fr-FR"/>
        </a:p>
      </dgm:t>
    </dgm:pt>
    <dgm:pt modelId="{2BDD5D3F-0116-4ECF-BD3B-28F4E5F42649}" type="sibTrans" cxnId="{32AD7C21-57A2-41AC-90CF-FDC21686A3FE}">
      <dgm:prSet/>
      <dgm:spPr/>
      <dgm:t>
        <a:bodyPr/>
        <a:lstStyle/>
        <a:p>
          <a:endParaRPr lang="fr-FR"/>
        </a:p>
      </dgm:t>
    </dgm:pt>
    <dgm:pt modelId="{A24F7829-F3EF-4AB6-B616-699BF72F5726}">
      <dgm:prSet custT="1"/>
      <dgm:spPr/>
      <dgm:t>
        <a:bodyPr/>
        <a:lstStyle/>
        <a:p>
          <a:pPr rtl="0"/>
          <a:r>
            <a:rPr lang="fr-FR" sz="1000" u="sng"/>
            <a:t>Rôle de l’enseignant </a:t>
          </a:r>
          <a:r>
            <a:rPr lang="fr-FR" sz="1000"/>
            <a:t>:</a:t>
          </a:r>
          <a:r>
            <a:rPr lang="fr-FR" sz="1000">
              <a:latin typeface="Calibri Light" panose="020F0302020204030204"/>
            </a:rPr>
            <a:t> </a:t>
          </a:r>
          <a:r>
            <a:rPr lang="fr-FR" sz="1000"/>
            <a:t> repérer les procédures, les classer pour les organiser afin de ne pas passer en revue toutes les affiches ni de faire intervenir tous les groupes les uns derrière les autres. Cela suppose d’avoir anticipé les procédures possibles et d’avoir pensé à l’organisation de la mise en commun. Questionner les représentations proposées (limites du dessin, utilisation d’une iconographie</a:t>
          </a:r>
          <a:r>
            <a:rPr lang="fr-FR" sz="1000">
              <a:latin typeface="Calibri Light" panose="020F0302020204030204"/>
            </a:rPr>
            <a:t> </a:t>
          </a:r>
          <a:r>
            <a:rPr lang="fr-FR" sz="1000"/>
            <a:t> qui ne soit pas chronophage, compréhension de la représentation dans le cadre de la communication aux autres, etc…)</a:t>
          </a:r>
        </a:p>
      </dgm:t>
    </dgm:pt>
    <dgm:pt modelId="{321CBD6D-F9EC-4BF1-BCB9-85FC57813450}" type="parTrans" cxnId="{138B80A9-BCA5-45B6-842A-A2086EAE65DC}">
      <dgm:prSet/>
      <dgm:spPr/>
      <dgm:t>
        <a:bodyPr/>
        <a:lstStyle/>
        <a:p>
          <a:endParaRPr lang="fr-FR"/>
        </a:p>
      </dgm:t>
    </dgm:pt>
    <dgm:pt modelId="{31952250-230A-43D6-A58B-3FCC14271FAE}" type="sibTrans" cxnId="{138B80A9-BCA5-45B6-842A-A2086EAE65DC}">
      <dgm:prSet/>
      <dgm:spPr/>
      <dgm:t>
        <a:bodyPr/>
        <a:lstStyle/>
        <a:p>
          <a:endParaRPr lang="fr-FR"/>
        </a:p>
      </dgm:t>
    </dgm:pt>
    <dgm:pt modelId="{C202F8CC-6EEB-4682-9AE5-C23163440EFD}">
      <dgm:prSet phldrT="[Texte]" custT="1"/>
      <dgm:spPr/>
      <dgm:t>
        <a:bodyPr/>
        <a:lstStyle/>
        <a:p>
          <a:r>
            <a:rPr lang="fr-FR" sz="1000" u="sng"/>
            <a:t>Rôle de l’enseignant</a:t>
          </a:r>
          <a:r>
            <a:rPr lang="fr-FR" sz="1000"/>
            <a:t>: circuler pour repérer les procédures, questionner et/ou relancer les élèves.</a:t>
          </a:r>
        </a:p>
      </dgm:t>
    </dgm:pt>
    <dgm:pt modelId="{D46CDFAA-8392-413E-B9D5-4922DDF152CB}" type="parTrans" cxnId="{CBCFF7EA-25B9-4F81-9A9E-35AB85D11FFB}">
      <dgm:prSet/>
      <dgm:spPr/>
      <dgm:t>
        <a:bodyPr/>
        <a:lstStyle/>
        <a:p>
          <a:endParaRPr lang="fr-FR"/>
        </a:p>
      </dgm:t>
    </dgm:pt>
    <dgm:pt modelId="{4272B627-98B6-4202-8F1B-1B1B3C9FF82A}" type="sibTrans" cxnId="{CBCFF7EA-25B9-4F81-9A9E-35AB85D11FFB}">
      <dgm:prSet/>
      <dgm:spPr/>
      <dgm:t>
        <a:bodyPr/>
        <a:lstStyle/>
        <a:p>
          <a:endParaRPr lang="fr-FR"/>
        </a:p>
      </dgm:t>
    </dgm:pt>
    <dgm:pt modelId="{392862D5-C8BE-4D31-97D3-DE531ADFDD35}">
      <dgm:prSet custT="1"/>
      <dgm:spPr/>
      <dgm:t>
        <a:bodyPr/>
        <a:lstStyle/>
        <a:p>
          <a:pPr rtl="0"/>
          <a:r>
            <a:rPr lang="fr-FR" sz="1800">
              <a:solidFill>
                <a:schemeClr val="accent1">
                  <a:lumMod val="75000"/>
                </a:schemeClr>
              </a:solidFill>
              <a:effectLst>
                <a:outerShdw blurRad="38100" dist="38100" dir="2700000" algn="tl">
                  <a:srgbClr val="000000">
                    <a:alpha val="43137"/>
                  </a:srgbClr>
                </a:outerShdw>
              </a:effectLst>
            </a:rPr>
            <a:t>Phase de structuration et institutionnalisation </a:t>
          </a:r>
          <a:r>
            <a:rPr lang="fr-FR" sz="1800"/>
            <a:t>: </a:t>
          </a:r>
          <a:r>
            <a:rPr lang="fr-FR" sz="1000"/>
            <a:t>rappeler les procédures validées et hiérarchisées, dégager ce qui a été appris, expliciter un schéma-type et l’écriture mathématique</a:t>
          </a:r>
          <a:r>
            <a:rPr lang="fr-FR" sz="1000">
              <a:latin typeface="Calibri Light" panose="020F0302020204030204"/>
            </a:rPr>
            <a:t> </a:t>
          </a:r>
          <a:r>
            <a:rPr lang="fr-FR" sz="1000"/>
            <a:t> sur une affiche collective. Faire prendre</a:t>
          </a:r>
          <a:r>
            <a:rPr lang="fr-FR" sz="1000">
              <a:latin typeface="Calibri Light" panose="020F0302020204030204"/>
            </a:rPr>
            <a:t> </a:t>
          </a:r>
          <a:r>
            <a:rPr lang="fr-FR" sz="1000"/>
            <a:t> conscience aux élèves</a:t>
          </a:r>
          <a:r>
            <a:rPr lang="fr-FR" sz="1000">
              <a:latin typeface="Calibri Light" panose="020F0302020204030204"/>
            </a:rPr>
            <a:t> </a:t>
          </a:r>
          <a:r>
            <a:rPr lang="fr-FR" sz="1000"/>
            <a:t> de la différence entre représenter et modéliser (mathématiser : utiliser les maths pour résoudre). Cette phase doit permettre aux élèves de comprendre les modèles mathématiques sous jacents.</a:t>
          </a:r>
          <a:r>
            <a:rPr lang="fr-FR" sz="1000">
              <a:latin typeface="Calibri Light" panose="020F0302020204030204"/>
            </a:rPr>
            <a:t> </a:t>
          </a:r>
          <a:endParaRPr lang="fr-FR" sz="1000"/>
        </a:p>
      </dgm:t>
    </dgm:pt>
    <dgm:pt modelId="{8B8CFE79-93DC-4885-8070-D48EED95B4AC}" type="parTrans" cxnId="{30E99DB8-A9E8-4A91-87BE-546B7930A95D}">
      <dgm:prSet/>
      <dgm:spPr/>
      <dgm:t>
        <a:bodyPr/>
        <a:lstStyle/>
        <a:p>
          <a:endParaRPr lang="fr-FR"/>
        </a:p>
      </dgm:t>
    </dgm:pt>
    <dgm:pt modelId="{7BD12753-ECCF-4FA8-8229-BF5ED9B0E8A7}" type="sibTrans" cxnId="{30E99DB8-A9E8-4A91-87BE-546B7930A95D}">
      <dgm:prSet/>
      <dgm:spPr/>
      <dgm:t>
        <a:bodyPr/>
        <a:lstStyle/>
        <a:p>
          <a:endParaRPr lang="fr-FR"/>
        </a:p>
      </dgm:t>
    </dgm:pt>
    <dgm:pt modelId="{98A3236D-2617-458C-B88C-FF497A099062}">
      <dgm:prSet phldrT="[Texte]" custT="1"/>
      <dgm:spPr/>
      <dgm:t>
        <a:bodyPr/>
        <a:lstStyle/>
        <a:p>
          <a:pPr rtl="0"/>
          <a:r>
            <a:rPr lang="fr-FR" sz="1000"/>
            <a:t>L’enseignant doit expliciter les objectifs mathématiques et les compétences sollicitées (chercher, représenter, modéliser, calculer, communiquer) attendues. Il faut clairement les distinguer des informations organisationnelles</a:t>
          </a:r>
          <a:r>
            <a:rPr lang="fr-FR" sz="1000">
              <a:latin typeface="Calibri Light" panose="020F0302020204030204"/>
            </a:rPr>
            <a:t> </a:t>
          </a:r>
          <a:r>
            <a:rPr lang="fr-FR" sz="1000"/>
            <a:t> et des modalités de travail</a:t>
          </a:r>
          <a:r>
            <a:rPr lang="fr-FR" sz="1000">
              <a:solidFill>
                <a:schemeClr val="accent1"/>
              </a:solidFill>
            </a:rPr>
            <a:t>.</a:t>
          </a:r>
          <a:r>
            <a:rPr lang="fr-FR" sz="1000">
              <a:solidFill>
                <a:schemeClr val="accent1"/>
              </a:solidFill>
              <a:latin typeface="Calibri Light" panose="020F0302020204030204"/>
            </a:rPr>
            <a:t> </a:t>
          </a:r>
          <a:endParaRPr lang="fr-FR" sz="1000" i="1">
            <a:solidFill>
              <a:schemeClr val="accent1"/>
            </a:solidFill>
          </a:endParaRPr>
        </a:p>
      </dgm:t>
    </dgm:pt>
    <dgm:pt modelId="{F8D6BD62-013F-47FE-A1CB-E614FE8749DA}" type="parTrans" cxnId="{B647B9E5-7602-47A8-88F8-56D8E92FE6BB}">
      <dgm:prSet/>
      <dgm:spPr/>
      <dgm:t>
        <a:bodyPr/>
        <a:lstStyle/>
        <a:p>
          <a:endParaRPr lang="fr-FR"/>
        </a:p>
      </dgm:t>
    </dgm:pt>
    <dgm:pt modelId="{92E63550-12FC-4FDE-BF3D-F36000C9239C}" type="sibTrans" cxnId="{B647B9E5-7602-47A8-88F8-56D8E92FE6BB}">
      <dgm:prSet/>
      <dgm:spPr/>
      <dgm:t>
        <a:bodyPr/>
        <a:lstStyle/>
        <a:p>
          <a:endParaRPr lang="fr-FR"/>
        </a:p>
      </dgm:t>
    </dgm:pt>
    <dgm:pt modelId="{40330FEF-0EEC-4AD7-80D3-46B53A22ED74}">
      <dgm:prSet phldrT="[Texte]" custT="1"/>
      <dgm:spPr/>
      <dgm:t>
        <a:bodyPr/>
        <a:lstStyle/>
        <a:p>
          <a:r>
            <a:rPr lang="fr-FR" sz="1000" i="1">
              <a:solidFill>
                <a:schemeClr val="accent1"/>
              </a:solidFill>
            </a:rPr>
            <a:t>L’énoncé du problème est identique à celui de la recherche, seules les valeurs numériques diffèrent. </a:t>
          </a:r>
          <a:endParaRPr lang="fr-FR" sz="1000"/>
        </a:p>
      </dgm:t>
    </dgm:pt>
    <dgm:pt modelId="{06C3CAC1-5498-450E-AAF3-82B7FCBCE5CC}" type="parTrans" cxnId="{6202A78D-5E37-402B-B065-076534E68059}">
      <dgm:prSet/>
      <dgm:spPr/>
    </dgm:pt>
    <dgm:pt modelId="{2B1E39AA-B0A8-40AB-9AC7-5191AA5C0FDE}" type="sibTrans" cxnId="{6202A78D-5E37-402B-B065-076534E68059}">
      <dgm:prSet/>
      <dgm:spPr/>
    </dgm:pt>
    <dgm:pt modelId="{48D36B62-A978-4BC5-B7F7-3948E13DECAE}">
      <dgm:prSet phldrT="[Texte]" custT="1"/>
      <dgm:spPr/>
      <dgm:t>
        <a:bodyPr/>
        <a:lstStyle/>
        <a:p>
          <a:r>
            <a:rPr lang="fr-FR" sz="1000" i="1">
              <a:solidFill>
                <a:schemeClr val="accent1"/>
              </a:solidFill>
            </a:rPr>
            <a:t>Découverte d’une sous catégorie de problème</a:t>
          </a:r>
        </a:p>
      </dgm:t>
    </dgm:pt>
    <dgm:pt modelId="{93A7D3AF-E58C-4166-8492-504919B0BA30}" type="parTrans" cxnId="{11C022C3-4730-48CC-99FB-90331D6EFB9C}">
      <dgm:prSet/>
      <dgm:spPr/>
    </dgm:pt>
    <dgm:pt modelId="{753C5C39-10E4-4337-A0E6-9661FED0F3D4}" type="sibTrans" cxnId="{11C022C3-4730-48CC-99FB-90331D6EFB9C}">
      <dgm:prSet/>
      <dgm:spPr/>
    </dgm:pt>
    <dgm:pt modelId="{354ADB4C-338F-4854-A4D6-9C1D0C1DF8B2}" type="pres">
      <dgm:prSet presAssocID="{B5624615-722E-420A-A83D-B2DE781578C6}" presName="linearFlow" presStyleCnt="0">
        <dgm:presLayoutVars>
          <dgm:dir/>
          <dgm:animLvl val="lvl"/>
          <dgm:resizeHandles val="exact"/>
        </dgm:presLayoutVars>
      </dgm:prSet>
      <dgm:spPr/>
    </dgm:pt>
    <dgm:pt modelId="{3813230E-BDF5-4DCB-B77E-CCB423103224}" type="pres">
      <dgm:prSet presAssocID="{20DFDF4D-ECE9-41AA-BE20-9CA7C352DDF7}" presName="composite" presStyleCnt="0"/>
      <dgm:spPr/>
    </dgm:pt>
    <dgm:pt modelId="{A39BAF51-B90C-46A8-8E03-E6B81AB9C48E}" type="pres">
      <dgm:prSet presAssocID="{20DFDF4D-ECE9-41AA-BE20-9CA7C352DDF7}" presName="parentText" presStyleLbl="alignNode1" presStyleIdx="0" presStyleCnt="5">
        <dgm:presLayoutVars>
          <dgm:chMax val="1"/>
          <dgm:bulletEnabled val="1"/>
        </dgm:presLayoutVars>
      </dgm:prSet>
      <dgm:spPr/>
    </dgm:pt>
    <dgm:pt modelId="{AF912DE7-70E5-4824-9F04-387091A7DA6D}" type="pres">
      <dgm:prSet presAssocID="{20DFDF4D-ECE9-41AA-BE20-9CA7C352DDF7}" presName="descendantText" presStyleLbl="alignAcc1" presStyleIdx="0" presStyleCnt="5" custScaleY="159127">
        <dgm:presLayoutVars>
          <dgm:bulletEnabled val="1"/>
        </dgm:presLayoutVars>
      </dgm:prSet>
      <dgm:spPr/>
    </dgm:pt>
    <dgm:pt modelId="{2C05437D-2409-4A1D-82F9-C4F6F9C35774}" type="pres">
      <dgm:prSet presAssocID="{9FD662E0-2F68-4E14-87D4-633775B11D9A}" presName="sp" presStyleCnt="0"/>
      <dgm:spPr/>
    </dgm:pt>
    <dgm:pt modelId="{438AE8A3-7150-4444-9601-A0187D5AD921}" type="pres">
      <dgm:prSet presAssocID="{89622B70-8289-4F75-8CAB-811CA44E8CDC}" presName="composite" presStyleCnt="0"/>
      <dgm:spPr/>
    </dgm:pt>
    <dgm:pt modelId="{1D42C40D-1182-4EA7-97B8-32968A54AF09}" type="pres">
      <dgm:prSet presAssocID="{89622B70-8289-4F75-8CAB-811CA44E8CDC}" presName="parentText" presStyleLbl="alignNode1" presStyleIdx="1" presStyleCnt="5">
        <dgm:presLayoutVars>
          <dgm:chMax val="1"/>
          <dgm:bulletEnabled val="1"/>
        </dgm:presLayoutVars>
      </dgm:prSet>
      <dgm:spPr/>
    </dgm:pt>
    <dgm:pt modelId="{8F2DEA7D-FA09-4612-99C7-26476D8F6459}" type="pres">
      <dgm:prSet presAssocID="{89622B70-8289-4F75-8CAB-811CA44E8CDC}" presName="descendantText" presStyleLbl="alignAcc1" presStyleIdx="1" presStyleCnt="5" custScaleY="104066" custLinFactNeighborY="24721">
        <dgm:presLayoutVars>
          <dgm:bulletEnabled val="1"/>
        </dgm:presLayoutVars>
      </dgm:prSet>
      <dgm:spPr/>
    </dgm:pt>
    <dgm:pt modelId="{876A099D-BA11-4F17-874E-E8887886F64E}" type="pres">
      <dgm:prSet presAssocID="{FAC144F1-2989-47A7-B55C-4C413CC432E0}" presName="sp" presStyleCnt="0"/>
      <dgm:spPr/>
    </dgm:pt>
    <dgm:pt modelId="{6850BD5B-1393-4ACC-B977-44AC54A3DAF5}" type="pres">
      <dgm:prSet presAssocID="{E64AC6D5-D091-4EFB-81B8-F384D23AE149}" presName="composite" presStyleCnt="0"/>
      <dgm:spPr/>
    </dgm:pt>
    <dgm:pt modelId="{A2C20243-BED4-49D7-9E41-08EC394F8B25}" type="pres">
      <dgm:prSet presAssocID="{E64AC6D5-D091-4EFB-81B8-F384D23AE149}" presName="parentText" presStyleLbl="alignNode1" presStyleIdx="2" presStyleCnt="5">
        <dgm:presLayoutVars>
          <dgm:chMax val="1"/>
          <dgm:bulletEnabled val="1"/>
        </dgm:presLayoutVars>
      </dgm:prSet>
      <dgm:spPr/>
    </dgm:pt>
    <dgm:pt modelId="{E5D53CE7-B747-4E63-A327-243F6A98CB02}" type="pres">
      <dgm:prSet presAssocID="{E64AC6D5-D091-4EFB-81B8-F384D23AE149}" presName="descendantText" presStyleLbl="alignAcc1" presStyleIdx="2" presStyleCnt="5" custScaleY="168730" custLinFactNeighborY="12101">
        <dgm:presLayoutVars>
          <dgm:bulletEnabled val="1"/>
        </dgm:presLayoutVars>
      </dgm:prSet>
      <dgm:spPr/>
    </dgm:pt>
    <dgm:pt modelId="{80E4B864-6FB4-4A75-8EDB-EE1516340AEF}" type="pres">
      <dgm:prSet presAssocID="{BE240B54-2240-40B1-9936-73E4BF4F2495}" presName="sp" presStyleCnt="0"/>
      <dgm:spPr/>
    </dgm:pt>
    <dgm:pt modelId="{93DC602F-F2C5-4FF0-BE82-FE12DD2EF201}" type="pres">
      <dgm:prSet presAssocID="{F76638BF-B950-46E0-9759-D3E0DCBB214A}" presName="composite" presStyleCnt="0"/>
      <dgm:spPr/>
    </dgm:pt>
    <dgm:pt modelId="{25491E75-CD3A-4A74-A5DB-8168AE3DC1C4}" type="pres">
      <dgm:prSet presAssocID="{F76638BF-B950-46E0-9759-D3E0DCBB214A}" presName="parentText" presStyleLbl="alignNode1" presStyleIdx="3" presStyleCnt="5">
        <dgm:presLayoutVars>
          <dgm:chMax val="1"/>
          <dgm:bulletEnabled val="1"/>
        </dgm:presLayoutVars>
      </dgm:prSet>
      <dgm:spPr/>
    </dgm:pt>
    <dgm:pt modelId="{75C239E2-6505-4AD0-9599-B0434E2B9566}" type="pres">
      <dgm:prSet presAssocID="{F76638BF-B950-46E0-9759-D3E0DCBB214A}" presName="descendantText" presStyleLbl="alignAcc1" presStyleIdx="3" presStyleCnt="5" custScaleY="129403" custLinFactNeighborX="258" custLinFactNeighborY="26909">
        <dgm:presLayoutVars>
          <dgm:bulletEnabled val="1"/>
        </dgm:presLayoutVars>
      </dgm:prSet>
      <dgm:spPr/>
    </dgm:pt>
    <dgm:pt modelId="{B43EF34A-D572-4D9D-AD6D-93694854D382}" type="pres">
      <dgm:prSet presAssocID="{D440C154-C8CE-47BF-98A7-DD41387BEE83}" presName="sp" presStyleCnt="0"/>
      <dgm:spPr/>
    </dgm:pt>
    <dgm:pt modelId="{9E2679D3-24E9-4EA5-97A6-878B7813F292}" type="pres">
      <dgm:prSet presAssocID="{22865675-F350-4786-8D61-A291FDCFF9BD}" presName="composite" presStyleCnt="0"/>
      <dgm:spPr/>
    </dgm:pt>
    <dgm:pt modelId="{505D6F12-815D-4333-BB27-E129A3C109CF}" type="pres">
      <dgm:prSet presAssocID="{22865675-F350-4786-8D61-A291FDCFF9BD}" presName="parentText" presStyleLbl="alignNode1" presStyleIdx="4" presStyleCnt="5">
        <dgm:presLayoutVars>
          <dgm:chMax val="1"/>
          <dgm:bulletEnabled val="1"/>
        </dgm:presLayoutVars>
      </dgm:prSet>
      <dgm:spPr/>
    </dgm:pt>
    <dgm:pt modelId="{D7CB9ABC-6212-4EA8-A9BE-DB76C87BBEC1}" type="pres">
      <dgm:prSet presAssocID="{22865675-F350-4786-8D61-A291FDCFF9BD}" presName="descendantText" presStyleLbl="alignAcc1" presStyleIdx="4" presStyleCnt="5" custScaleY="111137" custLinFactNeighborX="-128" custLinFactNeighborY="28442">
        <dgm:presLayoutVars>
          <dgm:bulletEnabled val="1"/>
        </dgm:presLayoutVars>
      </dgm:prSet>
      <dgm:spPr/>
    </dgm:pt>
  </dgm:ptLst>
  <dgm:cxnLst>
    <dgm:cxn modelId="{CEAFC20E-1C4F-44D1-BF61-A4BBB928A41D}" srcId="{B5624615-722E-420A-A83D-B2DE781578C6}" destId="{89622B70-8289-4F75-8CAB-811CA44E8CDC}" srcOrd="1" destOrd="0" parTransId="{45BD9F19-1E34-4E1C-A68D-C720A5491F36}" sibTransId="{FAC144F1-2989-47A7-B55C-4C413CC432E0}"/>
    <dgm:cxn modelId="{32AD7C21-57A2-41AC-90CF-FDC21686A3FE}" srcId="{E64AC6D5-D091-4EFB-81B8-F384D23AE149}" destId="{3C809D90-C0EE-4E67-A36C-F08FE70915DE}" srcOrd="0" destOrd="0" parTransId="{574F5DB7-6381-46EA-B343-9CDF8942FF1A}" sibTransId="{2BDD5D3F-0116-4ECF-BD3B-28F4E5F42649}"/>
    <dgm:cxn modelId="{5FAE1C25-20F9-4E02-8827-667029D85393}" type="presOf" srcId="{22865675-F350-4786-8D61-A291FDCFF9BD}" destId="{505D6F12-815D-4333-BB27-E129A3C109CF}" srcOrd="0" destOrd="0" presId="urn:microsoft.com/office/officeart/2005/8/layout/chevron2"/>
    <dgm:cxn modelId="{239D2326-BDA6-48F0-BF48-3804395155CF}" type="presOf" srcId="{48D36B62-A978-4BC5-B7F7-3948E13DECAE}" destId="{AF912DE7-70E5-4824-9F04-387091A7DA6D}" srcOrd="0" destOrd="2" presId="urn:microsoft.com/office/officeart/2005/8/layout/chevron2"/>
    <dgm:cxn modelId="{54044C28-D4CA-4457-828E-09455CF51B3B}" type="presOf" srcId="{0C826E84-86F3-40A8-9F52-0C28FFF4D527}" destId="{8F2DEA7D-FA09-4612-99C7-26476D8F6459}" srcOrd="0" destOrd="0" presId="urn:microsoft.com/office/officeart/2005/8/layout/chevron2"/>
    <dgm:cxn modelId="{CF657131-A753-4CCE-9A25-11930A354576}" type="presOf" srcId="{E64AC6D5-D091-4EFB-81B8-F384D23AE149}" destId="{A2C20243-BED4-49D7-9E41-08EC394F8B25}" srcOrd="0" destOrd="0" presId="urn:microsoft.com/office/officeart/2005/8/layout/chevron2"/>
    <dgm:cxn modelId="{EF012438-6487-4BBE-BD9A-D80EFF808B28}" type="presOf" srcId="{3C809D90-C0EE-4E67-A36C-F08FE70915DE}" destId="{E5D53CE7-B747-4E63-A327-243F6A98CB02}" srcOrd="0" destOrd="0" presId="urn:microsoft.com/office/officeart/2005/8/layout/chevron2"/>
    <dgm:cxn modelId="{8BE38F39-C4BD-406B-955D-8382FC6D4DFD}" type="presOf" srcId="{98A3236D-2617-458C-B88C-FF497A099062}" destId="{AF912DE7-70E5-4824-9F04-387091A7DA6D}" srcOrd="0" destOrd="1" presId="urn:microsoft.com/office/officeart/2005/8/layout/chevron2"/>
    <dgm:cxn modelId="{ACB6D75F-FB6E-4221-AA5F-987B411F4BCF}" type="presOf" srcId="{C202F8CC-6EEB-4682-9AE5-C23163440EFD}" destId="{8F2DEA7D-FA09-4612-99C7-26476D8F6459}" srcOrd="0" destOrd="2" presId="urn:microsoft.com/office/officeart/2005/8/layout/chevron2"/>
    <dgm:cxn modelId="{4F8E5241-ACB0-4D71-830B-3C04DDE23ED4}" srcId="{B5624615-722E-420A-A83D-B2DE781578C6}" destId="{22865675-F350-4786-8D61-A291FDCFF9BD}" srcOrd="4" destOrd="0" parTransId="{115650A8-0083-4FD0-937D-0F81E0F6DFD0}" sibTransId="{2ACB7502-6077-4E58-AF6F-EF289D867671}"/>
    <dgm:cxn modelId="{7E6E1264-4F4E-43FF-8147-687C015EF9A5}" type="presOf" srcId="{A24F7829-F3EF-4AB6-B616-699BF72F5726}" destId="{E5D53CE7-B747-4E63-A327-243F6A98CB02}" srcOrd="0" destOrd="1" presId="urn:microsoft.com/office/officeart/2005/8/layout/chevron2"/>
    <dgm:cxn modelId="{0B49C644-EF89-4DEB-BF8A-94F70F919ED5}" srcId="{22865675-F350-4786-8D61-A291FDCFF9BD}" destId="{A724F7F5-6706-4131-AF82-2EA2E7C55472}" srcOrd="1" destOrd="0" parTransId="{22726B39-53A0-4237-9523-124FF3B819B9}" sibTransId="{437765EB-BF4F-4C79-BB92-1A887843E34D}"/>
    <dgm:cxn modelId="{22016345-0BD1-4DEE-9268-4CA5AF9C4800}" srcId="{20DFDF4D-ECE9-41AA-BE20-9CA7C352DDF7}" destId="{CF7EE502-630C-440C-9929-529791FC31D8}" srcOrd="0" destOrd="0" parTransId="{CF207248-00C5-4027-8128-713B14900D2E}" sibTransId="{BD1165DB-A31B-4D2F-9118-BEB88BFCF286}"/>
    <dgm:cxn modelId="{AB18E165-B587-4A3A-8FD6-6563DC20A66D}" type="presOf" srcId="{20DFDF4D-ECE9-41AA-BE20-9CA7C352DDF7}" destId="{A39BAF51-B90C-46A8-8E03-E6B81AB9C48E}" srcOrd="0" destOrd="0" presId="urn:microsoft.com/office/officeart/2005/8/layout/chevron2"/>
    <dgm:cxn modelId="{B5690446-F348-4694-B6CE-4D1031E853CF}" type="presOf" srcId="{7DC9E2DE-F68E-45A6-AF76-B6F2F3652D15}" destId="{D7CB9ABC-6212-4EA8-A9BE-DB76C87BBEC1}" srcOrd="0" destOrd="0" presId="urn:microsoft.com/office/officeart/2005/8/layout/chevron2"/>
    <dgm:cxn modelId="{D51FAF4A-ED47-4F52-87FC-341E3522D675}" type="presOf" srcId="{F76638BF-B950-46E0-9759-D3E0DCBB214A}" destId="{25491E75-CD3A-4A74-A5DB-8168AE3DC1C4}" srcOrd="0" destOrd="0" presId="urn:microsoft.com/office/officeart/2005/8/layout/chevron2"/>
    <dgm:cxn modelId="{C904C84D-4610-4FC1-8304-374C51AB8C08}" type="presOf" srcId="{71432F1C-6C3A-4B73-8747-057EF80A8202}" destId="{8F2DEA7D-FA09-4612-99C7-26476D8F6459}" srcOrd="0" destOrd="1" presId="urn:microsoft.com/office/officeart/2005/8/layout/chevron2"/>
    <dgm:cxn modelId="{54886A51-B94D-4A65-B749-E5DAD0A1A227}" type="presOf" srcId="{A724F7F5-6706-4131-AF82-2EA2E7C55472}" destId="{D7CB9ABC-6212-4EA8-A9BE-DB76C87BBEC1}" srcOrd="0" destOrd="1" presId="urn:microsoft.com/office/officeart/2005/8/layout/chevron2"/>
    <dgm:cxn modelId="{11856C7C-9C92-4D9E-A224-6A68CF4B2DC3}" srcId="{89622B70-8289-4F75-8CAB-811CA44E8CDC}" destId="{0C826E84-86F3-40A8-9F52-0C28FFF4D527}" srcOrd="0" destOrd="0" parTransId="{AE2896C6-8B17-46ED-B981-FB50ED0A8463}" sibTransId="{ABDBEA69-B9DE-4117-9386-AABB87D4E8AF}"/>
    <dgm:cxn modelId="{A869677F-376D-431D-B1D6-2C0989E0998A}" type="presOf" srcId="{392862D5-C8BE-4D31-97D3-DE531ADFDD35}" destId="{75C239E2-6505-4AD0-9599-B0434E2B9566}" srcOrd="0" destOrd="0" presId="urn:microsoft.com/office/officeart/2005/8/layout/chevron2"/>
    <dgm:cxn modelId="{D2BBE182-2043-40C6-8C35-054E6314FAC8}" srcId="{B5624615-722E-420A-A83D-B2DE781578C6}" destId="{20DFDF4D-ECE9-41AA-BE20-9CA7C352DDF7}" srcOrd="0" destOrd="0" parTransId="{5E057F5B-37FD-441D-AA81-6BDCF681E293}" sibTransId="{9FD662E0-2F68-4E14-87D4-633775B11D9A}"/>
    <dgm:cxn modelId="{6202A78D-5E37-402B-B065-076534E68059}" srcId="{22865675-F350-4786-8D61-A291FDCFF9BD}" destId="{40330FEF-0EEC-4AD7-80D3-46B53A22ED74}" srcOrd="2" destOrd="0" parTransId="{06C3CAC1-5498-450E-AAF3-82B7FCBCE5CC}" sibTransId="{2B1E39AA-B0A8-40AB-9AC7-5191AA5C0FDE}"/>
    <dgm:cxn modelId="{3FA32E92-C7EC-489C-9CC3-10C6D81931D5}" srcId="{22865675-F350-4786-8D61-A291FDCFF9BD}" destId="{7DC9E2DE-F68E-45A6-AF76-B6F2F3652D15}" srcOrd="0" destOrd="0" parTransId="{92C63A33-F747-4BC3-B5CC-304239E50536}" sibTransId="{2E9FB587-103F-4C02-909D-4A7B3AA2277B}"/>
    <dgm:cxn modelId="{2EC97093-26EE-4EDB-AA31-807BC046551C}" srcId="{B5624615-722E-420A-A83D-B2DE781578C6}" destId="{F76638BF-B950-46E0-9759-D3E0DCBB214A}" srcOrd="3" destOrd="0" parTransId="{212FF216-6AB3-406C-A0AB-96AA193F0B3D}" sibTransId="{D440C154-C8CE-47BF-98A7-DD41387BEE83}"/>
    <dgm:cxn modelId="{29C046A3-07FD-47C8-9FDA-6CB91FF34B56}" type="presOf" srcId="{CF7EE502-630C-440C-9929-529791FC31D8}" destId="{AF912DE7-70E5-4824-9F04-387091A7DA6D}" srcOrd="0" destOrd="0" presId="urn:microsoft.com/office/officeart/2005/8/layout/chevron2"/>
    <dgm:cxn modelId="{138B80A9-BCA5-45B6-842A-A2086EAE65DC}" srcId="{E64AC6D5-D091-4EFB-81B8-F384D23AE149}" destId="{A24F7829-F3EF-4AB6-B616-699BF72F5726}" srcOrd="1" destOrd="0" parTransId="{321CBD6D-F9EC-4BF1-BCB9-85FC57813450}" sibTransId="{31952250-230A-43D6-A58B-3FCC14271FAE}"/>
    <dgm:cxn modelId="{426E1CAF-DC54-469E-8ED0-C860F44D8F20}" type="presOf" srcId="{89622B70-8289-4F75-8CAB-811CA44E8CDC}" destId="{1D42C40D-1182-4EA7-97B8-32968A54AF09}" srcOrd="0" destOrd="0" presId="urn:microsoft.com/office/officeart/2005/8/layout/chevron2"/>
    <dgm:cxn modelId="{30E99DB8-A9E8-4A91-87BE-546B7930A95D}" srcId="{F76638BF-B950-46E0-9759-D3E0DCBB214A}" destId="{392862D5-C8BE-4D31-97D3-DE531ADFDD35}" srcOrd="0" destOrd="0" parTransId="{8B8CFE79-93DC-4885-8070-D48EED95B4AC}" sibTransId="{7BD12753-ECCF-4FA8-8229-BF5ED9B0E8A7}"/>
    <dgm:cxn modelId="{DA1549BB-AB21-4967-8913-231AAA5EB2A7}" type="presOf" srcId="{B5624615-722E-420A-A83D-B2DE781578C6}" destId="{354ADB4C-338F-4854-A4D6-9C1D0C1DF8B2}" srcOrd="0" destOrd="0" presId="urn:microsoft.com/office/officeart/2005/8/layout/chevron2"/>
    <dgm:cxn modelId="{11C022C3-4730-48CC-99FB-90331D6EFB9C}" srcId="{20DFDF4D-ECE9-41AA-BE20-9CA7C352DDF7}" destId="{48D36B62-A978-4BC5-B7F7-3948E13DECAE}" srcOrd="2" destOrd="0" parTransId="{93A7D3AF-E58C-4166-8492-504919B0BA30}" sibTransId="{753C5C39-10E4-4337-A0E6-9661FED0F3D4}"/>
    <dgm:cxn modelId="{C1BC45D4-C6AD-4A79-B249-54E6C67F672C}" srcId="{B5624615-722E-420A-A83D-B2DE781578C6}" destId="{E64AC6D5-D091-4EFB-81B8-F384D23AE149}" srcOrd="2" destOrd="0" parTransId="{AF6D317F-788F-4799-9F0A-A8DB395FF4B8}" sibTransId="{BE240B54-2240-40B1-9936-73E4BF4F2495}"/>
    <dgm:cxn modelId="{5DA74DDE-DE81-4D08-99AF-FB86CD77D004}" srcId="{89622B70-8289-4F75-8CAB-811CA44E8CDC}" destId="{71432F1C-6C3A-4B73-8747-057EF80A8202}" srcOrd="1" destOrd="0" parTransId="{49CE2C8E-2C32-48DC-919E-DF0674A7E4A3}" sibTransId="{1AFF3484-D1C3-495A-877D-363C9D546364}"/>
    <dgm:cxn modelId="{B647B9E5-7602-47A8-88F8-56D8E92FE6BB}" srcId="{20DFDF4D-ECE9-41AA-BE20-9CA7C352DDF7}" destId="{98A3236D-2617-458C-B88C-FF497A099062}" srcOrd="1" destOrd="0" parTransId="{F8D6BD62-013F-47FE-A1CB-E614FE8749DA}" sibTransId="{92E63550-12FC-4FDE-BF3D-F36000C9239C}"/>
    <dgm:cxn modelId="{CBCFF7EA-25B9-4F81-9A9E-35AB85D11FFB}" srcId="{89622B70-8289-4F75-8CAB-811CA44E8CDC}" destId="{C202F8CC-6EEB-4682-9AE5-C23163440EFD}" srcOrd="2" destOrd="0" parTransId="{D46CDFAA-8392-413E-B9D5-4922DDF152CB}" sibTransId="{4272B627-98B6-4202-8F1B-1B1B3C9FF82A}"/>
    <dgm:cxn modelId="{3C2599F2-CE3F-4A21-B007-319E34E49DFF}" type="presOf" srcId="{40330FEF-0EEC-4AD7-80D3-46B53A22ED74}" destId="{D7CB9ABC-6212-4EA8-A9BE-DB76C87BBEC1}" srcOrd="0" destOrd="2" presId="urn:microsoft.com/office/officeart/2005/8/layout/chevron2"/>
    <dgm:cxn modelId="{D128A785-CC7C-42DD-ABDF-6D6533CB558F}" type="presParOf" srcId="{354ADB4C-338F-4854-A4D6-9C1D0C1DF8B2}" destId="{3813230E-BDF5-4DCB-B77E-CCB423103224}" srcOrd="0" destOrd="0" presId="urn:microsoft.com/office/officeart/2005/8/layout/chevron2"/>
    <dgm:cxn modelId="{AB1616FE-595B-49A9-8C76-2B58C126F109}" type="presParOf" srcId="{3813230E-BDF5-4DCB-B77E-CCB423103224}" destId="{A39BAF51-B90C-46A8-8E03-E6B81AB9C48E}" srcOrd="0" destOrd="0" presId="urn:microsoft.com/office/officeart/2005/8/layout/chevron2"/>
    <dgm:cxn modelId="{BD3DB4AB-DD39-4C52-9C62-00D0DA0FDD64}" type="presParOf" srcId="{3813230E-BDF5-4DCB-B77E-CCB423103224}" destId="{AF912DE7-70E5-4824-9F04-387091A7DA6D}" srcOrd="1" destOrd="0" presId="urn:microsoft.com/office/officeart/2005/8/layout/chevron2"/>
    <dgm:cxn modelId="{52ED1C44-679B-4426-82AC-AB20A99B832B}" type="presParOf" srcId="{354ADB4C-338F-4854-A4D6-9C1D0C1DF8B2}" destId="{2C05437D-2409-4A1D-82F9-C4F6F9C35774}" srcOrd="1" destOrd="0" presId="urn:microsoft.com/office/officeart/2005/8/layout/chevron2"/>
    <dgm:cxn modelId="{B28B2D01-317F-4F32-AF07-330694E35930}" type="presParOf" srcId="{354ADB4C-338F-4854-A4D6-9C1D0C1DF8B2}" destId="{438AE8A3-7150-4444-9601-A0187D5AD921}" srcOrd="2" destOrd="0" presId="urn:microsoft.com/office/officeart/2005/8/layout/chevron2"/>
    <dgm:cxn modelId="{E63711FD-EE36-4B1A-A9BD-0B906C742861}" type="presParOf" srcId="{438AE8A3-7150-4444-9601-A0187D5AD921}" destId="{1D42C40D-1182-4EA7-97B8-32968A54AF09}" srcOrd="0" destOrd="0" presId="urn:microsoft.com/office/officeart/2005/8/layout/chevron2"/>
    <dgm:cxn modelId="{01DE7DF8-2E72-489C-AACF-665FFB5DA750}" type="presParOf" srcId="{438AE8A3-7150-4444-9601-A0187D5AD921}" destId="{8F2DEA7D-FA09-4612-99C7-26476D8F6459}" srcOrd="1" destOrd="0" presId="urn:microsoft.com/office/officeart/2005/8/layout/chevron2"/>
    <dgm:cxn modelId="{EBD07FEF-41FA-41E6-97B7-95411F6EA59C}" type="presParOf" srcId="{354ADB4C-338F-4854-A4D6-9C1D0C1DF8B2}" destId="{876A099D-BA11-4F17-874E-E8887886F64E}" srcOrd="3" destOrd="0" presId="urn:microsoft.com/office/officeart/2005/8/layout/chevron2"/>
    <dgm:cxn modelId="{283BA53B-4D3E-4C63-8C7D-8FC27DEC53A0}" type="presParOf" srcId="{354ADB4C-338F-4854-A4D6-9C1D0C1DF8B2}" destId="{6850BD5B-1393-4ACC-B977-44AC54A3DAF5}" srcOrd="4" destOrd="0" presId="urn:microsoft.com/office/officeart/2005/8/layout/chevron2"/>
    <dgm:cxn modelId="{9A3D8EDD-54E1-4383-A18F-ED459B8995D9}" type="presParOf" srcId="{6850BD5B-1393-4ACC-B977-44AC54A3DAF5}" destId="{A2C20243-BED4-49D7-9E41-08EC394F8B25}" srcOrd="0" destOrd="0" presId="urn:microsoft.com/office/officeart/2005/8/layout/chevron2"/>
    <dgm:cxn modelId="{757E3A73-171D-43FC-90D1-51A85A34A3B1}" type="presParOf" srcId="{6850BD5B-1393-4ACC-B977-44AC54A3DAF5}" destId="{E5D53CE7-B747-4E63-A327-243F6A98CB02}" srcOrd="1" destOrd="0" presId="urn:microsoft.com/office/officeart/2005/8/layout/chevron2"/>
    <dgm:cxn modelId="{F469D290-65F5-4A27-A176-469703F151E7}" type="presParOf" srcId="{354ADB4C-338F-4854-A4D6-9C1D0C1DF8B2}" destId="{80E4B864-6FB4-4A75-8EDB-EE1516340AEF}" srcOrd="5" destOrd="0" presId="urn:microsoft.com/office/officeart/2005/8/layout/chevron2"/>
    <dgm:cxn modelId="{7D3EA35D-8B16-48D6-84BB-6C4F1533585E}" type="presParOf" srcId="{354ADB4C-338F-4854-A4D6-9C1D0C1DF8B2}" destId="{93DC602F-F2C5-4FF0-BE82-FE12DD2EF201}" srcOrd="6" destOrd="0" presId="urn:microsoft.com/office/officeart/2005/8/layout/chevron2"/>
    <dgm:cxn modelId="{537F0CA8-5917-453E-B0DC-ABD4BCEA39CB}" type="presParOf" srcId="{93DC602F-F2C5-4FF0-BE82-FE12DD2EF201}" destId="{25491E75-CD3A-4A74-A5DB-8168AE3DC1C4}" srcOrd="0" destOrd="0" presId="urn:microsoft.com/office/officeart/2005/8/layout/chevron2"/>
    <dgm:cxn modelId="{D53ADFDC-9284-4748-A5A5-ECC4FEC678A0}" type="presParOf" srcId="{93DC602F-F2C5-4FF0-BE82-FE12DD2EF201}" destId="{75C239E2-6505-4AD0-9599-B0434E2B9566}" srcOrd="1" destOrd="0" presId="urn:microsoft.com/office/officeart/2005/8/layout/chevron2"/>
    <dgm:cxn modelId="{7F0895A6-A761-46D6-8BC9-7C4E7D50B70E}" type="presParOf" srcId="{354ADB4C-338F-4854-A4D6-9C1D0C1DF8B2}" destId="{B43EF34A-D572-4D9D-AD6D-93694854D382}" srcOrd="7" destOrd="0" presId="urn:microsoft.com/office/officeart/2005/8/layout/chevron2"/>
    <dgm:cxn modelId="{BB577823-0B50-4D65-8936-55193408D38D}" type="presParOf" srcId="{354ADB4C-338F-4854-A4D6-9C1D0C1DF8B2}" destId="{9E2679D3-24E9-4EA5-97A6-878B7813F292}" srcOrd="8" destOrd="0" presId="urn:microsoft.com/office/officeart/2005/8/layout/chevron2"/>
    <dgm:cxn modelId="{13AD50F4-43B6-498F-8866-34A449219078}" type="presParOf" srcId="{9E2679D3-24E9-4EA5-97A6-878B7813F292}" destId="{505D6F12-815D-4333-BB27-E129A3C109CF}" srcOrd="0" destOrd="0" presId="urn:microsoft.com/office/officeart/2005/8/layout/chevron2"/>
    <dgm:cxn modelId="{25E74A67-D7CC-4C6A-B256-5B3AABEF24C9}" type="presParOf" srcId="{9E2679D3-24E9-4EA5-97A6-878B7813F292}" destId="{D7CB9ABC-6212-4EA8-A9BE-DB76C87BBEC1}"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624615-722E-420A-A83D-B2DE781578C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0DFDF4D-ECE9-41AA-BE20-9CA7C352DDF7}">
      <dgm:prSet phldrT="[Texte]"/>
      <dgm:spPr/>
      <dgm:t>
        <a:bodyPr/>
        <a:lstStyle/>
        <a:p>
          <a:r>
            <a:rPr lang="fr-FR"/>
            <a:t>Phase 1</a:t>
          </a:r>
        </a:p>
      </dgm:t>
    </dgm:pt>
    <dgm:pt modelId="{5E057F5B-37FD-441D-AA81-6BDCF681E293}" type="parTrans" cxnId="{D2BBE182-2043-40C6-8C35-054E6314FAC8}">
      <dgm:prSet/>
      <dgm:spPr/>
      <dgm:t>
        <a:bodyPr/>
        <a:lstStyle/>
        <a:p>
          <a:endParaRPr lang="fr-FR"/>
        </a:p>
      </dgm:t>
    </dgm:pt>
    <dgm:pt modelId="{9FD662E0-2F68-4E14-87D4-633775B11D9A}" type="sibTrans" cxnId="{D2BBE182-2043-40C6-8C35-054E6314FAC8}">
      <dgm:prSet/>
      <dgm:spPr/>
      <dgm:t>
        <a:bodyPr/>
        <a:lstStyle/>
        <a:p>
          <a:endParaRPr lang="fr-FR"/>
        </a:p>
      </dgm:t>
    </dgm:pt>
    <dgm:pt modelId="{89622B70-8289-4F75-8CAB-811CA44E8CDC}">
      <dgm:prSet phldrT="[Texte]"/>
      <dgm:spPr/>
      <dgm:t>
        <a:bodyPr/>
        <a:lstStyle/>
        <a:p>
          <a:r>
            <a:rPr lang="fr-FR"/>
            <a:t>Phase 2</a:t>
          </a:r>
        </a:p>
      </dgm:t>
    </dgm:pt>
    <dgm:pt modelId="{45BD9F19-1E34-4E1C-A68D-C720A5491F36}" type="parTrans" cxnId="{CEAFC20E-1C4F-44D1-BF61-A4BBB928A41D}">
      <dgm:prSet/>
      <dgm:spPr/>
      <dgm:t>
        <a:bodyPr/>
        <a:lstStyle/>
        <a:p>
          <a:endParaRPr lang="fr-FR"/>
        </a:p>
      </dgm:t>
    </dgm:pt>
    <dgm:pt modelId="{FAC144F1-2989-47A7-B55C-4C413CC432E0}" type="sibTrans" cxnId="{CEAFC20E-1C4F-44D1-BF61-A4BBB928A41D}">
      <dgm:prSet/>
      <dgm:spPr/>
      <dgm:t>
        <a:bodyPr/>
        <a:lstStyle/>
        <a:p>
          <a:endParaRPr lang="fr-FR"/>
        </a:p>
      </dgm:t>
    </dgm:pt>
    <dgm:pt modelId="{F76638BF-B950-46E0-9759-D3E0DCBB214A}">
      <dgm:prSet/>
      <dgm:spPr/>
      <dgm:t>
        <a:bodyPr/>
        <a:lstStyle/>
        <a:p>
          <a:r>
            <a:rPr lang="fr-FR"/>
            <a:t>Phase 3</a:t>
          </a:r>
        </a:p>
      </dgm:t>
    </dgm:pt>
    <dgm:pt modelId="{212FF216-6AB3-406C-A0AB-96AA193F0B3D}" type="parTrans" cxnId="{2EC97093-26EE-4EDB-AA31-807BC046551C}">
      <dgm:prSet/>
      <dgm:spPr/>
      <dgm:t>
        <a:bodyPr/>
        <a:lstStyle/>
        <a:p>
          <a:endParaRPr lang="fr-FR"/>
        </a:p>
      </dgm:t>
    </dgm:pt>
    <dgm:pt modelId="{D440C154-C8CE-47BF-98A7-DD41387BEE83}" type="sibTrans" cxnId="{2EC97093-26EE-4EDB-AA31-807BC046551C}">
      <dgm:prSet/>
      <dgm:spPr/>
      <dgm:t>
        <a:bodyPr/>
        <a:lstStyle/>
        <a:p>
          <a:endParaRPr lang="fr-FR"/>
        </a:p>
      </dgm:t>
    </dgm:pt>
    <dgm:pt modelId="{392862D5-C8BE-4D31-97D3-DE531ADFDD35}">
      <dgm:prSet custT="1"/>
      <dgm:spPr/>
      <dgm:t>
        <a:bodyPr/>
        <a:lstStyle/>
        <a:p>
          <a:r>
            <a:rPr lang="fr-FR" sz="2400">
              <a:solidFill>
                <a:schemeClr val="accent1">
                  <a:lumMod val="75000"/>
                </a:schemeClr>
              </a:solidFill>
              <a:effectLst>
                <a:outerShdw blurRad="38100" dist="38100" dir="2700000" algn="tl">
                  <a:srgbClr val="000000">
                    <a:alpha val="43137"/>
                  </a:srgbClr>
                </a:outerShdw>
              </a:effectLst>
            </a:rPr>
            <a:t>Correction individuelle ou collective, immédiate ou différée. </a:t>
          </a:r>
          <a:endParaRPr lang="fr-FR" sz="2400">
            <a:solidFill>
              <a:schemeClr val="tx1"/>
            </a:solidFill>
            <a:effectLst/>
          </a:endParaRPr>
        </a:p>
      </dgm:t>
    </dgm:pt>
    <dgm:pt modelId="{8B8CFE79-93DC-4885-8070-D48EED95B4AC}" type="parTrans" cxnId="{30E99DB8-A9E8-4A91-87BE-546B7930A95D}">
      <dgm:prSet/>
      <dgm:spPr/>
      <dgm:t>
        <a:bodyPr/>
        <a:lstStyle/>
        <a:p>
          <a:endParaRPr lang="fr-FR"/>
        </a:p>
      </dgm:t>
    </dgm:pt>
    <dgm:pt modelId="{7BD12753-ECCF-4FA8-8229-BF5ED9B0E8A7}" type="sibTrans" cxnId="{30E99DB8-A9E8-4A91-87BE-546B7930A95D}">
      <dgm:prSet/>
      <dgm:spPr/>
      <dgm:t>
        <a:bodyPr/>
        <a:lstStyle/>
        <a:p>
          <a:endParaRPr lang="fr-FR"/>
        </a:p>
      </dgm:t>
    </dgm:pt>
    <dgm:pt modelId="{C4512D8C-5775-4B87-9F32-C5B8AF5063D8}">
      <dgm:prSet phldrT="[Texte]"/>
      <dgm:spPr/>
      <dgm:t>
        <a:bodyPr/>
        <a:lstStyle/>
        <a:p>
          <a:r>
            <a:rPr lang="fr-FR">
              <a:solidFill>
                <a:schemeClr val="accent1">
                  <a:lumMod val="75000"/>
                </a:schemeClr>
              </a:solidFill>
              <a:effectLst>
                <a:outerShdw blurRad="38100" dist="38100" dir="2700000" algn="tl">
                  <a:srgbClr val="000000">
                    <a:alpha val="43137"/>
                  </a:srgbClr>
                </a:outerShdw>
              </a:effectLst>
            </a:rPr>
            <a:t>Phase d’appropriation du problème </a:t>
          </a:r>
          <a:r>
            <a:rPr lang="fr-FR"/>
            <a:t>: Se faire le film dans la tête pour comprendre l’énoncé et  résoudre le problème, trouver ce que l’on sait, trouver ce que l’on cherche, reformuler le but de la recherche, trouver quels sont les éléments de l’énoncé qui vont permettre de résoudre le problème, …..</a:t>
          </a:r>
        </a:p>
      </dgm:t>
    </dgm:pt>
    <dgm:pt modelId="{B9C41638-8187-4D3B-A5A9-A06BAA8D24E9}" type="parTrans" cxnId="{1AD4A309-7E5E-411F-80CE-0B8F6B3E6C99}">
      <dgm:prSet/>
      <dgm:spPr/>
      <dgm:t>
        <a:bodyPr/>
        <a:lstStyle/>
        <a:p>
          <a:endParaRPr lang="fr-FR"/>
        </a:p>
      </dgm:t>
    </dgm:pt>
    <dgm:pt modelId="{D07AC06D-BAA6-4638-8695-521CB1473E91}" type="sibTrans" cxnId="{1AD4A309-7E5E-411F-80CE-0B8F6B3E6C99}">
      <dgm:prSet/>
      <dgm:spPr/>
      <dgm:t>
        <a:bodyPr/>
        <a:lstStyle/>
        <a:p>
          <a:endParaRPr lang="fr-FR"/>
        </a:p>
      </dgm:t>
    </dgm:pt>
    <dgm:pt modelId="{27199900-F9A4-4CF4-AE5F-753A3EBD2939}">
      <dgm:prSet phldrT="[Texte]"/>
      <dgm:spPr/>
      <dgm:t>
        <a:bodyPr/>
        <a:lstStyle/>
        <a:p>
          <a:r>
            <a:rPr lang="fr-FR"/>
            <a:t>L’enseignant doit expliciter les objectifs mathématiques et les compétences sollicitées (chercher, représenter, modéliser, calculer, communiquer) attendues. Il faut clairement les distinguer des informations organisationnelles  et des modalités de travail</a:t>
          </a:r>
          <a:r>
            <a:rPr lang="fr-FR">
              <a:solidFill>
                <a:schemeClr val="accent1"/>
              </a:solidFill>
            </a:rPr>
            <a:t>. </a:t>
          </a:r>
          <a:endParaRPr lang="fr-FR" i="1">
            <a:solidFill>
              <a:schemeClr val="accent1"/>
            </a:solidFill>
          </a:endParaRPr>
        </a:p>
      </dgm:t>
    </dgm:pt>
    <dgm:pt modelId="{507C925F-DF1F-489D-B9E2-5B3F441FABB8}" type="parTrans" cxnId="{224500AA-EF80-4C53-B2B3-CD9AEC34CD06}">
      <dgm:prSet/>
      <dgm:spPr/>
      <dgm:t>
        <a:bodyPr/>
        <a:lstStyle/>
        <a:p>
          <a:endParaRPr lang="fr-FR"/>
        </a:p>
      </dgm:t>
    </dgm:pt>
    <dgm:pt modelId="{18448C59-F125-4AC6-B31F-C77C8D7A9FC5}" type="sibTrans" cxnId="{224500AA-EF80-4C53-B2B3-CD9AEC34CD06}">
      <dgm:prSet/>
      <dgm:spPr/>
      <dgm:t>
        <a:bodyPr/>
        <a:lstStyle/>
        <a:p>
          <a:endParaRPr lang="fr-FR"/>
        </a:p>
      </dgm:t>
    </dgm:pt>
    <dgm:pt modelId="{D4C6C5AC-E0A6-44F1-A4C5-F15B497C9ED4}">
      <dgm:prSet phldrT="[Texte]"/>
      <dgm:spPr/>
      <dgm:t>
        <a:bodyPr/>
        <a:lstStyle/>
        <a:p>
          <a:r>
            <a:rPr lang="fr-FR" i="1">
              <a:solidFill>
                <a:schemeClr val="accent1"/>
              </a:solidFill>
            </a:rPr>
            <a:t>Découverte d’une sous catégorie de problème</a:t>
          </a:r>
        </a:p>
      </dgm:t>
    </dgm:pt>
    <dgm:pt modelId="{30F404B2-A6D4-4AC2-AB21-678897264990}" type="parTrans" cxnId="{8FFF5664-DBCE-43A3-88FA-A3C3AA2BC9DB}">
      <dgm:prSet/>
      <dgm:spPr/>
      <dgm:t>
        <a:bodyPr/>
        <a:lstStyle/>
        <a:p>
          <a:endParaRPr lang="fr-FR"/>
        </a:p>
      </dgm:t>
    </dgm:pt>
    <dgm:pt modelId="{BD280852-1C29-4543-8256-033D0B95F7D5}" type="sibTrans" cxnId="{8FFF5664-DBCE-43A3-88FA-A3C3AA2BC9DB}">
      <dgm:prSet/>
      <dgm:spPr/>
      <dgm:t>
        <a:bodyPr/>
        <a:lstStyle/>
        <a:p>
          <a:endParaRPr lang="fr-FR"/>
        </a:p>
      </dgm:t>
    </dgm:pt>
    <dgm:pt modelId="{354ADB4C-338F-4854-A4D6-9C1D0C1DF8B2}" type="pres">
      <dgm:prSet presAssocID="{B5624615-722E-420A-A83D-B2DE781578C6}" presName="linearFlow" presStyleCnt="0">
        <dgm:presLayoutVars>
          <dgm:dir/>
          <dgm:animLvl val="lvl"/>
          <dgm:resizeHandles val="exact"/>
        </dgm:presLayoutVars>
      </dgm:prSet>
      <dgm:spPr/>
    </dgm:pt>
    <dgm:pt modelId="{3813230E-BDF5-4DCB-B77E-CCB423103224}" type="pres">
      <dgm:prSet presAssocID="{20DFDF4D-ECE9-41AA-BE20-9CA7C352DDF7}" presName="composite" presStyleCnt="0"/>
      <dgm:spPr/>
    </dgm:pt>
    <dgm:pt modelId="{A39BAF51-B90C-46A8-8E03-E6B81AB9C48E}" type="pres">
      <dgm:prSet presAssocID="{20DFDF4D-ECE9-41AA-BE20-9CA7C352DDF7}" presName="parentText" presStyleLbl="alignNode1" presStyleIdx="0" presStyleCnt="3">
        <dgm:presLayoutVars>
          <dgm:chMax val="1"/>
          <dgm:bulletEnabled val="1"/>
        </dgm:presLayoutVars>
      </dgm:prSet>
      <dgm:spPr/>
    </dgm:pt>
    <dgm:pt modelId="{AF912DE7-70E5-4824-9F04-387091A7DA6D}" type="pres">
      <dgm:prSet presAssocID="{20DFDF4D-ECE9-41AA-BE20-9CA7C352DDF7}" presName="descendantText" presStyleLbl="alignAcc1" presStyleIdx="0" presStyleCnt="3" custScaleY="151404" custLinFactNeighborX="721" custLinFactNeighborY="24043">
        <dgm:presLayoutVars>
          <dgm:bulletEnabled val="1"/>
        </dgm:presLayoutVars>
      </dgm:prSet>
      <dgm:spPr/>
    </dgm:pt>
    <dgm:pt modelId="{2C05437D-2409-4A1D-82F9-C4F6F9C35774}" type="pres">
      <dgm:prSet presAssocID="{9FD662E0-2F68-4E14-87D4-633775B11D9A}" presName="sp" presStyleCnt="0"/>
      <dgm:spPr/>
    </dgm:pt>
    <dgm:pt modelId="{438AE8A3-7150-4444-9601-A0187D5AD921}" type="pres">
      <dgm:prSet presAssocID="{89622B70-8289-4F75-8CAB-811CA44E8CDC}" presName="composite" presStyleCnt="0"/>
      <dgm:spPr/>
    </dgm:pt>
    <dgm:pt modelId="{1D42C40D-1182-4EA7-97B8-32968A54AF09}" type="pres">
      <dgm:prSet presAssocID="{89622B70-8289-4F75-8CAB-811CA44E8CDC}" presName="parentText" presStyleLbl="alignNode1" presStyleIdx="1" presStyleCnt="3">
        <dgm:presLayoutVars>
          <dgm:chMax val="1"/>
          <dgm:bulletEnabled val="1"/>
        </dgm:presLayoutVars>
      </dgm:prSet>
      <dgm:spPr/>
    </dgm:pt>
    <dgm:pt modelId="{8F2DEA7D-FA09-4612-99C7-26476D8F6459}" type="pres">
      <dgm:prSet presAssocID="{89622B70-8289-4F75-8CAB-811CA44E8CDC}" presName="descendantText" presStyleLbl="alignAcc1" presStyleIdx="1" presStyleCnt="3" custScaleX="100627" custScaleY="175407" custLinFactNeighborX="176" custLinFactNeighborY="20069">
        <dgm:presLayoutVars>
          <dgm:bulletEnabled val="1"/>
        </dgm:presLayoutVars>
        <dgm:style>
          <a:lnRef idx="2">
            <a:schemeClr val="accent1"/>
          </a:lnRef>
          <a:fillRef idx="1">
            <a:schemeClr val="lt1"/>
          </a:fillRef>
          <a:effectRef idx="0">
            <a:schemeClr val="accent1"/>
          </a:effectRef>
          <a:fontRef idx="minor">
            <a:schemeClr val="dk1"/>
          </a:fontRef>
        </dgm:style>
      </dgm:prSet>
      <dgm:spPr/>
    </dgm:pt>
    <dgm:pt modelId="{876A099D-BA11-4F17-874E-E8887886F64E}" type="pres">
      <dgm:prSet presAssocID="{FAC144F1-2989-47A7-B55C-4C413CC432E0}" presName="sp" presStyleCnt="0"/>
      <dgm:spPr/>
    </dgm:pt>
    <dgm:pt modelId="{93DC602F-F2C5-4FF0-BE82-FE12DD2EF201}" type="pres">
      <dgm:prSet presAssocID="{F76638BF-B950-46E0-9759-D3E0DCBB214A}" presName="composite" presStyleCnt="0"/>
      <dgm:spPr/>
    </dgm:pt>
    <dgm:pt modelId="{25491E75-CD3A-4A74-A5DB-8168AE3DC1C4}" type="pres">
      <dgm:prSet presAssocID="{F76638BF-B950-46E0-9759-D3E0DCBB214A}" presName="parentText" presStyleLbl="alignNode1" presStyleIdx="2" presStyleCnt="3">
        <dgm:presLayoutVars>
          <dgm:chMax val="1"/>
          <dgm:bulletEnabled val="1"/>
        </dgm:presLayoutVars>
      </dgm:prSet>
      <dgm:spPr/>
    </dgm:pt>
    <dgm:pt modelId="{75C239E2-6505-4AD0-9599-B0434E2B9566}" type="pres">
      <dgm:prSet presAssocID="{F76638BF-B950-46E0-9759-D3E0DCBB214A}" presName="descendantText" presStyleLbl="alignAcc1" presStyleIdx="2" presStyleCnt="3" custScaleY="80038" custLinFactNeighborY="35744">
        <dgm:presLayoutVars>
          <dgm:bulletEnabled val="1"/>
        </dgm:presLayoutVars>
      </dgm:prSet>
      <dgm:spPr/>
    </dgm:pt>
  </dgm:ptLst>
  <dgm:cxnLst>
    <dgm:cxn modelId="{1AD4A309-7E5E-411F-80CE-0B8F6B3E6C99}" srcId="{20DFDF4D-ECE9-41AA-BE20-9CA7C352DDF7}" destId="{C4512D8C-5775-4B87-9F32-C5B8AF5063D8}" srcOrd="0" destOrd="0" parTransId="{B9C41638-8187-4D3B-A5A9-A06BAA8D24E9}" sibTransId="{D07AC06D-BAA6-4638-8695-521CB1473E91}"/>
    <dgm:cxn modelId="{CEAFC20E-1C4F-44D1-BF61-A4BBB928A41D}" srcId="{B5624615-722E-420A-A83D-B2DE781578C6}" destId="{89622B70-8289-4F75-8CAB-811CA44E8CDC}" srcOrd="1" destOrd="0" parTransId="{45BD9F19-1E34-4E1C-A68D-C720A5491F36}" sibTransId="{FAC144F1-2989-47A7-B55C-4C413CC432E0}"/>
    <dgm:cxn modelId="{CC38592C-B77C-4A1B-BB83-1B1CF587205E}" type="presOf" srcId="{D4C6C5AC-E0A6-44F1-A4C5-F15B497C9ED4}" destId="{AF912DE7-70E5-4824-9F04-387091A7DA6D}" srcOrd="0" destOrd="2" presId="urn:microsoft.com/office/officeart/2005/8/layout/chevron2"/>
    <dgm:cxn modelId="{8FFF5664-DBCE-43A3-88FA-A3C3AA2BC9DB}" srcId="{20DFDF4D-ECE9-41AA-BE20-9CA7C352DDF7}" destId="{D4C6C5AC-E0A6-44F1-A4C5-F15B497C9ED4}" srcOrd="2" destOrd="0" parTransId="{30F404B2-A6D4-4AC2-AB21-678897264990}" sibTransId="{BD280852-1C29-4543-8256-033D0B95F7D5}"/>
    <dgm:cxn modelId="{AB18E165-B587-4A3A-8FD6-6563DC20A66D}" type="presOf" srcId="{20DFDF4D-ECE9-41AA-BE20-9CA7C352DDF7}" destId="{A39BAF51-B90C-46A8-8E03-E6B81AB9C48E}" srcOrd="0" destOrd="0" presId="urn:microsoft.com/office/officeart/2005/8/layout/chevron2"/>
    <dgm:cxn modelId="{D51FAF4A-ED47-4F52-87FC-341E3522D675}" type="presOf" srcId="{F76638BF-B950-46E0-9759-D3E0DCBB214A}" destId="{25491E75-CD3A-4A74-A5DB-8168AE3DC1C4}" srcOrd="0" destOrd="0" presId="urn:microsoft.com/office/officeart/2005/8/layout/chevron2"/>
    <dgm:cxn modelId="{F2275A4B-7BC0-4287-852C-568B514BCE60}" type="presOf" srcId="{27199900-F9A4-4CF4-AE5F-753A3EBD2939}" destId="{AF912DE7-70E5-4824-9F04-387091A7DA6D}" srcOrd="0" destOrd="1" presId="urn:microsoft.com/office/officeart/2005/8/layout/chevron2"/>
    <dgm:cxn modelId="{A869677F-376D-431D-B1D6-2C0989E0998A}" type="presOf" srcId="{392862D5-C8BE-4D31-97D3-DE531ADFDD35}" destId="{75C239E2-6505-4AD0-9599-B0434E2B9566}" srcOrd="0" destOrd="0" presId="urn:microsoft.com/office/officeart/2005/8/layout/chevron2"/>
    <dgm:cxn modelId="{D2BBE182-2043-40C6-8C35-054E6314FAC8}" srcId="{B5624615-722E-420A-A83D-B2DE781578C6}" destId="{20DFDF4D-ECE9-41AA-BE20-9CA7C352DDF7}" srcOrd="0" destOrd="0" parTransId="{5E057F5B-37FD-441D-AA81-6BDCF681E293}" sibTransId="{9FD662E0-2F68-4E14-87D4-633775B11D9A}"/>
    <dgm:cxn modelId="{2EC97093-26EE-4EDB-AA31-807BC046551C}" srcId="{B5624615-722E-420A-A83D-B2DE781578C6}" destId="{F76638BF-B950-46E0-9759-D3E0DCBB214A}" srcOrd="2" destOrd="0" parTransId="{212FF216-6AB3-406C-A0AB-96AA193F0B3D}" sibTransId="{D440C154-C8CE-47BF-98A7-DD41387BEE83}"/>
    <dgm:cxn modelId="{224500AA-EF80-4C53-B2B3-CD9AEC34CD06}" srcId="{20DFDF4D-ECE9-41AA-BE20-9CA7C352DDF7}" destId="{27199900-F9A4-4CF4-AE5F-753A3EBD2939}" srcOrd="1" destOrd="0" parTransId="{507C925F-DF1F-489D-B9E2-5B3F441FABB8}" sibTransId="{18448C59-F125-4AC6-B31F-C77C8D7A9FC5}"/>
    <dgm:cxn modelId="{426E1CAF-DC54-469E-8ED0-C860F44D8F20}" type="presOf" srcId="{89622B70-8289-4F75-8CAB-811CA44E8CDC}" destId="{1D42C40D-1182-4EA7-97B8-32968A54AF09}" srcOrd="0" destOrd="0" presId="urn:microsoft.com/office/officeart/2005/8/layout/chevron2"/>
    <dgm:cxn modelId="{30E99DB8-A9E8-4A91-87BE-546B7930A95D}" srcId="{F76638BF-B950-46E0-9759-D3E0DCBB214A}" destId="{392862D5-C8BE-4D31-97D3-DE531ADFDD35}" srcOrd="0" destOrd="0" parTransId="{8B8CFE79-93DC-4885-8070-D48EED95B4AC}" sibTransId="{7BD12753-ECCF-4FA8-8229-BF5ED9B0E8A7}"/>
    <dgm:cxn modelId="{DA1549BB-AB21-4967-8913-231AAA5EB2A7}" type="presOf" srcId="{B5624615-722E-420A-A83D-B2DE781578C6}" destId="{354ADB4C-338F-4854-A4D6-9C1D0C1DF8B2}" srcOrd="0" destOrd="0" presId="urn:microsoft.com/office/officeart/2005/8/layout/chevron2"/>
    <dgm:cxn modelId="{34E5D3EA-BE91-4A27-9E1D-CDAB9BC386E2}" type="presOf" srcId="{C4512D8C-5775-4B87-9F32-C5B8AF5063D8}" destId="{AF912DE7-70E5-4824-9F04-387091A7DA6D}" srcOrd="0" destOrd="0" presId="urn:microsoft.com/office/officeart/2005/8/layout/chevron2"/>
    <dgm:cxn modelId="{D128A785-CC7C-42DD-ABDF-6D6533CB558F}" type="presParOf" srcId="{354ADB4C-338F-4854-A4D6-9C1D0C1DF8B2}" destId="{3813230E-BDF5-4DCB-B77E-CCB423103224}" srcOrd="0" destOrd="0" presId="urn:microsoft.com/office/officeart/2005/8/layout/chevron2"/>
    <dgm:cxn modelId="{AB1616FE-595B-49A9-8C76-2B58C126F109}" type="presParOf" srcId="{3813230E-BDF5-4DCB-B77E-CCB423103224}" destId="{A39BAF51-B90C-46A8-8E03-E6B81AB9C48E}" srcOrd="0" destOrd="0" presId="urn:microsoft.com/office/officeart/2005/8/layout/chevron2"/>
    <dgm:cxn modelId="{BD3DB4AB-DD39-4C52-9C62-00D0DA0FDD64}" type="presParOf" srcId="{3813230E-BDF5-4DCB-B77E-CCB423103224}" destId="{AF912DE7-70E5-4824-9F04-387091A7DA6D}" srcOrd="1" destOrd="0" presId="urn:microsoft.com/office/officeart/2005/8/layout/chevron2"/>
    <dgm:cxn modelId="{52ED1C44-679B-4426-82AC-AB20A99B832B}" type="presParOf" srcId="{354ADB4C-338F-4854-A4D6-9C1D0C1DF8B2}" destId="{2C05437D-2409-4A1D-82F9-C4F6F9C35774}" srcOrd="1" destOrd="0" presId="urn:microsoft.com/office/officeart/2005/8/layout/chevron2"/>
    <dgm:cxn modelId="{B28B2D01-317F-4F32-AF07-330694E35930}" type="presParOf" srcId="{354ADB4C-338F-4854-A4D6-9C1D0C1DF8B2}" destId="{438AE8A3-7150-4444-9601-A0187D5AD921}" srcOrd="2" destOrd="0" presId="urn:microsoft.com/office/officeart/2005/8/layout/chevron2"/>
    <dgm:cxn modelId="{E63711FD-EE36-4B1A-A9BD-0B906C742861}" type="presParOf" srcId="{438AE8A3-7150-4444-9601-A0187D5AD921}" destId="{1D42C40D-1182-4EA7-97B8-32968A54AF09}" srcOrd="0" destOrd="0" presId="urn:microsoft.com/office/officeart/2005/8/layout/chevron2"/>
    <dgm:cxn modelId="{01DE7DF8-2E72-489C-AACF-665FFB5DA750}" type="presParOf" srcId="{438AE8A3-7150-4444-9601-A0187D5AD921}" destId="{8F2DEA7D-FA09-4612-99C7-26476D8F6459}" srcOrd="1" destOrd="0" presId="urn:microsoft.com/office/officeart/2005/8/layout/chevron2"/>
    <dgm:cxn modelId="{EBD07FEF-41FA-41E6-97B7-95411F6EA59C}" type="presParOf" srcId="{354ADB4C-338F-4854-A4D6-9C1D0C1DF8B2}" destId="{876A099D-BA11-4F17-874E-E8887886F64E}" srcOrd="3" destOrd="0" presId="urn:microsoft.com/office/officeart/2005/8/layout/chevron2"/>
    <dgm:cxn modelId="{7D3EA35D-8B16-48D6-84BB-6C4F1533585E}" type="presParOf" srcId="{354ADB4C-338F-4854-A4D6-9C1D0C1DF8B2}" destId="{93DC602F-F2C5-4FF0-BE82-FE12DD2EF201}" srcOrd="4" destOrd="0" presId="urn:microsoft.com/office/officeart/2005/8/layout/chevron2"/>
    <dgm:cxn modelId="{537F0CA8-5917-453E-B0DC-ABD4BCEA39CB}" type="presParOf" srcId="{93DC602F-F2C5-4FF0-BE82-FE12DD2EF201}" destId="{25491E75-CD3A-4A74-A5DB-8168AE3DC1C4}" srcOrd="0" destOrd="0" presId="urn:microsoft.com/office/officeart/2005/8/layout/chevron2"/>
    <dgm:cxn modelId="{D53ADFDC-9284-4748-A5A5-ECC4FEC678A0}" type="presParOf" srcId="{93DC602F-F2C5-4FF0-BE82-FE12DD2EF201}" destId="{75C239E2-6505-4AD0-9599-B0434E2B95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5624615-722E-420A-A83D-B2DE781578C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20DFDF4D-ECE9-41AA-BE20-9CA7C352DDF7}">
      <dgm:prSet phldrT="[Texte]"/>
      <dgm:spPr/>
      <dgm:t>
        <a:bodyPr/>
        <a:lstStyle/>
        <a:p>
          <a:r>
            <a:rPr lang="fr-FR"/>
            <a:t>Phase 1</a:t>
          </a:r>
        </a:p>
      </dgm:t>
    </dgm:pt>
    <dgm:pt modelId="{5E057F5B-37FD-441D-AA81-6BDCF681E293}" type="parTrans" cxnId="{D2BBE182-2043-40C6-8C35-054E6314FAC8}">
      <dgm:prSet/>
      <dgm:spPr/>
      <dgm:t>
        <a:bodyPr/>
        <a:lstStyle/>
        <a:p>
          <a:endParaRPr lang="fr-FR"/>
        </a:p>
      </dgm:t>
    </dgm:pt>
    <dgm:pt modelId="{9FD662E0-2F68-4E14-87D4-633775B11D9A}" type="sibTrans" cxnId="{D2BBE182-2043-40C6-8C35-054E6314FAC8}">
      <dgm:prSet/>
      <dgm:spPr/>
      <dgm:t>
        <a:bodyPr/>
        <a:lstStyle/>
        <a:p>
          <a:endParaRPr lang="fr-FR"/>
        </a:p>
      </dgm:t>
    </dgm:pt>
    <dgm:pt modelId="{CF7EE502-630C-440C-9929-529791FC31D8}">
      <dgm:prSet phldrT="[Texte]" custT="1"/>
      <dgm:spPr/>
      <dgm:t>
        <a:bodyPr/>
        <a:lstStyle/>
        <a:p>
          <a:r>
            <a:rPr lang="fr-FR" sz="2200">
              <a:solidFill>
                <a:schemeClr val="accent1">
                  <a:lumMod val="75000"/>
                </a:schemeClr>
              </a:solidFill>
              <a:effectLst>
                <a:outerShdw blurRad="38100" dist="38100" dir="2700000" algn="tl">
                  <a:srgbClr val="000000">
                    <a:alpha val="43137"/>
                  </a:srgbClr>
                </a:outerShdw>
              </a:effectLst>
            </a:rPr>
            <a:t>Phase d’appropriation du problème </a:t>
          </a:r>
          <a:r>
            <a:rPr lang="fr-FR" sz="2200"/>
            <a:t>: </a:t>
          </a:r>
          <a:r>
            <a:rPr lang="fr-FR" sz="1600"/>
            <a:t>Se faire le film dans la tête pour comprendre l’énoncé et  résoudre le problème, trouver ce que l’on sait, trouver ce que l’on cherche, reformuler le but de la recherche, trouver quels sont les éléments de l’énoncé qui vont permettre de résoudre le problème, …..</a:t>
          </a:r>
        </a:p>
      </dgm:t>
    </dgm:pt>
    <dgm:pt modelId="{CF207248-00C5-4027-8128-713B14900D2E}" type="parTrans" cxnId="{22016345-0BD1-4DEE-9268-4CA5AF9C4800}">
      <dgm:prSet/>
      <dgm:spPr/>
      <dgm:t>
        <a:bodyPr/>
        <a:lstStyle/>
        <a:p>
          <a:endParaRPr lang="fr-FR"/>
        </a:p>
      </dgm:t>
    </dgm:pt>
    <dgm:pt modelId="{BD1165DB-A31B-4D2F-9118-BEB88BFCF286}" type="sibTrans" cxnId="{22016345-0BD1-4DEE-9268-4CA5AF9C4800}">
      <dgm:prSet/>
      <dgm:spPr/>
      <dgm:t>
        <a:bodyPr/>
        <a:lstStyle/>
        <a:p>
          <a:endParaRPr lang="fr-FR"/>
        </a:p>
      </dgm:t>
    </dgm:pt>
    <dgm:pt modelId="{F76638BF-B950-46E0-9759-D3E0DCBB214A}">
      <dgm:prSet/>
      <dgm:spPr/>
      <dgm:t>
        <a:bodyPr/>
        <a:lstStyle/>
        <a:p>
          <a:r>
            <a:rPr lang="fr-FR"/>
            <a:t>Phase 2</a:t>
          </a:r>
        </a:p>
      </dgm:t>
    </dgm:pt>
    <dgm:pt modelId="{212FF216-6AB3-406C-A0AB-96AA193F0B3D}" type="parTrans" cxnId="{2EC97093-26EE-4EDB-AA31-807BC046551C}">
      <dgm:prSet/>
      <dgm:spPr/>
      <dgm:t>
        <a:bodyPr/>
        <a:lstStyle/>
        <a:p>
          <a:endParaRPr lang="fr-FR"/>
        </a:p>
      </dgm:t>
    </dgm:pt>
    <dgm:pt modelId="{D440C154-C8CE-47BF-98A7-DD41387BEE83}" type="sibTrans" cxnId="{2EC97093-26EE-4EDB-AA31-807BC046551C}">
      <dgm:prSet/>
      <dgm:spPr/>
      <dgm:t>
        <a:bodyPr/>
        <a:lstStyle/>
        <a:p>
          <a:endParaRPr lang="fr-FR"/>
        </a:p>
      </dgm:t>
    </dgm:pt>
    <dgm:pt modelId="{E09E7D09-1D3A-4688-9346-46A397F065D5}">
      <dgm:prSet phldrT="[Texte]" custT="1"/>
      <dgm:spPr/>
      <dgm:t>
        <a:bodyPr/>
        <a:lstStyle/>
        <a:p>
          <a:r>
            <a:rPr lang="fr-FR" sz="2100" b="0" i="1">
              <a:solidFill>
                <a:schemeClr val="accent1"/>
              </a:solidFill>
            </a:rPr>
            <a:t>Une différenciation pédagogique est proposée avec un deuxième énoncé: des valeurs numériques plus simples et précision de questions intermédiaires.</a:t>
          </a:r>
          <a:endParaRPr lang="fr-FR" sz="2100" i="1">
            <a:solidFill>
              <a:schemeClr val="accent1"/>
            </a:solidFill>
          </a:endParaRPr>
        </a:p>
      </dgm:t>
    </dgm:pt>
    <dgm:pt modelId="{0A177745-39C3-4D79-B636-BECA664B5C95}" type="parTrans" cxnId="{8BD653DF-F50C-4FB3-8EBC-07270C5709C8}">
      <dgm:prSet/>
      <dgm:spPr/>
      <dgm:t>
        <a:bodyPr/>
        <a:lstStyle/>
        <a:p>
          <a:endParaRPr lang="fr-FR"/>
        </a:p>
      </dgm:t>
    </dgm:pt>
    <dgm:pt modelId="{2C52D314-2C9F-4B76-87D3-8CC6121581E9}" type="sibTrans" cxnId="{8BD653DF-F50C-4FB3-8EBC-07270C5709C8}">
      <dgm:prSet/>
      <dgm:spPr/>
      <dgm:t>
        <a:bodyPr/>
        <a:lstStyle/>
        <a:p>
          <a:endParaRPr lang="fr-FR"/>
        </a:p>
      </dgm:t>
    </dgm:pt>
    <dgm:pt modelId="{392862D5-C8BE-4D31-97D3-DE531ADFDD35}">
      <dgm:prSet custT="1"/>
      <dgm:spPr/>
      <dgm:t>
        <a:bodyPr/>
        <a:lstStyle/>
        <a:p>
          <a:r>
            <a:rPr lang="fr-FR" sz="1600">
              <a:solidFill>
                <a:schemeClr val="accent1">
                  <a:lumMod val="75000"/>
                </a:schemeClr>
              </a:solidFill>
              <a:effectLst>
                <a:outerShdw blurRad="38100" dist="38100" dir="2700000" algn="tl">
                  <a:srgbClr val="000000">
                    <a:alpha val="43137"/>
                  </a:srgbClr>
                </a:outerShdw>
              </a:effectLst>
            </a:rPr>
            <a:t>Phase de résolution individuelle</a:t>
          </a:r>
          <a:endParaRPr lang="fr-FR" sz="1600">
            <a:solidFill>
              <a:schemeClr val="tx1"/>
            </a:solidFill>
            <a:effectLst/>
          </a:endParaRPr>
        </a:p>
      </dgm:t>
    </dgm:pt>
    <dgm:pt modelId="{8B8CFE79-93DC-4885-8070-D48EED95B4AC}" type="parTrans" cxnId="{30E99DB8-A9E8-4A91-87BE-546B7930A95D}">
      <dgm:prSet/>
      <dgm:spPr/>
      <dgm:t>
        <a:bodyPr/>
        <a:lstStyle/>
        <a:p>
          <a:endParaRPr lang="fr-FR"/>
        </a:p>
      </dgm:t>
    </dgm:pt>
    <dgm:pt modelId="{7BD12753-ECCF-4FA8-8229-BF5ED9B0E8A7}" type="sibTrans" cxnId="{30E99DB8-A9E8-4A91-87BE-546B7930A95D}">
      <dgm:prSet/>
      <dgm:spPr/>
      <dgm:t>
        <a:bodyPr/>
        <a:lstStyle/>
        <a:p>
          <a:endParaRPr lang="fr-FR"/>
        </a:p>
      </dgm:t>
    </dgm:pt>
    <dgm:pt modelId="{29AE2F74-B07F-4067-9728-5DFECF4F841F}">
      <dgm:prSet custT="1"/>
      <dgm:spPr/>
      <dgm:t>
        <a:bodyPr/>
        <a:lstStyle/>
        <a:p>
          <a:r>
            <a:rPr lang="fr-FR" sz="1600" u="sng">
              <a:solidFill>
                <a:schemeClr val="tx1"/>
              </a:solidFill>
              <a:effectLst/>
            </a:rPr>
            <a:t>Rôle de l’enseignant </a:t>
          </a:r>
          <a:r>
            <a:rPr lang="fr-FR" sz="1600">
              <a:solidFill>
                <a:schemeClr val="tx1"/>
              </a:solidFill>
              <a:effectLst/>
            </a:rPr>
            <a:t>: A la fin de chaque manche, aider les élèves à remplir leur grille d'autoévaluation, remplir la case enseignant ainsi que la fiche bilan (photographie évolutive des réussites de la classe)</a:t>
          </a:r>
        </a:p>
      </dgm:t>
    </dgm:pt>
    <dgm:pt modelId="{45909109-36B8-4BA8-8212-B60A1CB76C04}" type="parTrans" cxnId="{FD4EF3B5-B760-4500-94EE-8A5414FE0034}">
      <dgm:prSet/>
      <dgm:spPr/>
      <dgm:t>
        <a:bodyPr/>
        <a:lstStyle/>
        <a:p>
          <a:endParaRPr lang="fr-FR"/>
        </a:p>
      </dgm:t>
    </dgm:pt>
    <dgm:pt modelId="{469D44A0-F822-47CA-9E89-BA08E51AA00A}" type="sibTrans" cxnId="{FD4EF3B5-B760-4500-94EE-8A5414FE0034}">
      <dgm:prSet/>
      <dgm:spPr/>
      <dgm:t>
        <a:bodyPr/>
        <a:lstStyle/>
        <a:p>
          <a:endParaRPr lang="fr-FR"/>
        </a:p>
      </dgm:t>
    </dgm:pt>
    <dgm:pt modelId="{2BA36243-6C12-4A8D-89B1-17FE7475BD0F}">
      <dgm:prSet custT="1"/>
      <dgm:spPr/>
      <dgm:t>
        <a:bodyPr/>
        <a:lstStyle/>
        <a:p>
          <a:r>
            <a:rPr lang="fr-FR" sz="1600" u="sng">
              <a:solidFill>
                <a:schemeClr val="tx1"/>
              </a:solidFill>
              <a:effectLst/>
            </a:rPr>
            <a:t>Tâche des élèves</a:t>
          </a:r>
          <a:r>
            <a:rPr lang="fr-FR" sz="1600">
              <a:solidFill>
                <a:schemeClr val="tx1"/>
              </a:solidFill>
              <a:effectLst/>
            </a:rPr>
            <a:t>: Résoudre le problème et s’autoévaluer</a:t>
          </a:r>
        </a:p>
      </dgm:t>
    </dgm:pt>
    <dgm:pt modelId="{9E313724-2C87-40BD-B803-6DA309A8DA7B}" type="parTrans" cxnId="{FA18D075-4502-4518-834C-49BAF0A06CDA}">
      <dgm:prSet/>
      <dgm:spPr/>
      <dgm:t>
        <a:bodyPr/>
        <a:lstStyle/>
        <a:p>
          <a:endParaRPr lang="fr-FR"/>
        </a:p>
      </dgm:t>
    </dgm:pt>
    <dgm:pt modelId="{6B4B363B-6594-4B9C-A32E-44131A980BF4}" type="sibTrans" cxnId="{FA18D075-4502-4518-834C-49BAF0A06CDA}">
      <dgm:prSet/>
      <dgm:spPr/>
      <dgm:t>
        <a:bodyPr/>
        <a:lstStyle/>
        <a:p>
          <a:endParaRPr lang="fr-FR"/>
        </a:p>
      </dgm:t>
    </dgm:pt>
    <dgm:pt modelId="{354ADB4C-338F-4854-A4D6-9C1D0C1DF8B2}" type="pres">
      <dgm:prSet presAssocID="{B5624615-722E-420A-A83D-B2DE781578C6}" presName="linearFlow" presStyleCnt="0">
        <dgm:presLayoutVars>
          <dgm:dir/>
          <dgm:animLvl val="lvl"/>
          <dgm:resizeHandles val="exact"/>
        </dgm:presLayoutVars>
      </dgm:prSet>
      <dgm:spPr/>
    </dgm:pt>
    <dgm:pt modelId="{3813230E-BDF5-4DCB-B77E-CCB423103224}" type="pres">
      <dgm:prSet presAssocID="{20DFDF4D-ECE9-41AA-BE20-9CA7C352DDF7}" presName="composite" presStyleCnt="0"/>
      <dgm:spPr/>
    </dgm:pt>
    <dgm:pt modelId="{A39BAF51-B90C-46A8-8E03-E6B81AB9C48E}" type="pres">
      <dgm:prSet presAssocID="{20DFDF4D-ECE9-41AA-BE20-9CA7C352DDF7}" presName="parentText" presStyleLbl="alignNode1" presStyleIdx="0" presStyleCnt="2">
        <dgm:presLayoutVars>
          <dgm:chMax val="1"/>
          <dgm:bulletEnabled val="1"/>
        </dgm:presLayoutVars>
      </dgm:prSet>
      <dgm:spPr/>
    </dgm:pt>
    <dgm:pt modelId="{AF912DE7-70E5-4824-9F04-387091A7DA6D}" type="pres">
      <dgm:prSet presAssocID="{20DFDF4D-ECE9-41AA-BE20-9CA7C352DDF7}" presName="descendantText" presStyleLbl="alignAcc1" presStyleIdx="0" presStyleCnt="2" custScaleY="134353" custLinFactNeighborX="141" custLinFactNeighborY="11760">
        <dgm:presLayoutVars>
          <dgm:bulletEnabled val="1"/>
        </dgm:presLayoutVars>
      </dgm:prSet>
      <dgm:spPr/>
    </dgm:pt>
    <dgm:pt modelId="{2C05437D-2409-4A1D-82F9-C4F6F9C35774}" type="pres">
      <dgm:prSet presAssocID="{9FD662E0-2F68-4E14-87D4-633775B11D9A}" presName="sp" presStyleCnt="0"/>
      <dgm:spPr/>
    </dgm:pt>
    <dgm:pt modelId="{93DC602F-F2C5-4FF0-BE82-FE12DD2EF201}" type="pres">
      <dgm:prSet presAssocID="{F76638BF-B950-46E0-9759-D3E0DCBB214A}" presName="composite" presStyleCnt="0"/>
      <dgm:spPr/>
    </dgm:pt>
    <dgm:pt modelId="{25491E75-CD3A-4A74-A5DB-8168AE3DC1C4}" type="pres">
      <dgm:prSet presAssocID="{F76638BF-B950-46E0-9759-D3E0DCBB214A}" presName="parentText" presStyleLbl="alignNode1" presStyleIdx="1" presStyleCnt="2">
        <dgm:presLayoutVars>
          <dgm:chMax val="1"/>
          <dgm:bulletEnabled val="1"/>
        </dgm:presLayoutVars>
      </dgm:prSet>
      <dgm:spPr/>
    </dgm:pt>
    <dgm:pt modelId="{75C239E2-6505-4AD0-9599-B0434E2B9566}" type="pres">
      <dgm:prSet presAssocID="{F76638BF-B950-46E0-9759-D3E0DCBB214A}" presName="descendantText" presStyleLbl="alignAcc1" presStyleIdx="1" presStyleCnt="2" custLinFactNeighborX="-142" custLinFactNeighborY="21147">
        <dgm:presLayoutVars>
          <dgm:bulletEnabled val="1"/>
        </dgm:presLayoutVars>
      </dgm:prSet>
      <dgm:spPr/>
    </dgm:pt>
  </dgm:ptLst>
  <dgm:cxnLst>
    <dgm:cxn modelId="{22016345-0BD1-4DEE-9268-4CA5AF9C4800}" srcId="{20DFDF4D-ECE9-41AA-BE20-9CA7C352DDF7}" destId="{CF7EE502-630C-440C-9929-529791FC31D8}" srcOrd="0" destOrd="0" parTransId="{CF207248-00C5-4027-8128-713B14900D2E}" sibTransId="{BD1165DB-A31B-4D2F-9118-BEB88BFCF286}"/>
    <dgm:cxn modelId="{AB18E165-B587-4A3A-8FD6-6563DC20A66D}" type="presOf" srcId="{20DFDF4D-ECE9-41AA-BE20-9CA7C352DDF7}" destId="{A39BAF51-B90C-46A8-8E03-E6B81AB9C48E}" srcOrd="0" destOrd="0" presId="urn:microsoft.com/office/officeart/2005/8/layout/chevron2"/>
    <dgm:cxn modelId="{D51FAF4A-ED47-4F52-87FC-341E3522D675}" type="presOf" srcId="{F76638BF-B950-46E0-9759-D3E0DCBB214A}" destId="{25491E75-CD3A-4A74-A5DB-8168AE3DC1C4}" srcOrd="0" destOrd="0" presId="urn:microsoft.com/office/officeart/2005/8/layout/chevron2"/>
    <dgm:cxn modelId="{0CCFCB55-7816-46BA-8690-213B2C74BB06}" type="presOf" srcId="{2BA36243-6C12-4A8D-89B1-17FE7475BD0F}" destId="{75C239E2-6505-4AD0-9599-B0434E2B9566}" srcOrd="0" destOrd="1" presId="urn:microsoft.com/office/officeart/2005/8/layout/chevron2"/>
    <dgm:cxn modelId="{FA18D075-4502-4518-834C-49BAF0A06CDA}" srcId="{F76638BF-B950-46E0-9759-D3E0DCBB214A}" destId="{2BA36243-6C12-4A8D-89B1-17FE7475BD0F}" srcOrd="1" destOrd="0" parTransId="{9E313724-2C87-40BD-B803-6DA309A8DA7B}" sibTransId="{6B4B363B-6594-4B9C-A32E-44131A980BF4}"/>
    <dgm:cxn modelId="{A869677F-376D-431D-B1D6-2C0989E0998A}" type="presOf" srcId="{392862D5-C8BE-4D31-97D3-DE531ADFDD35}" destId="{75C239E2-6505-4AD0-9599-B0434E2B9566}" srcOrd="0" destOrd="0" presId="urn:microsoft.com/office/officeart/2005/8/layout/chevron2"/>
    <dgm:cxn modelId="{D2BBE182-2043-40C6-8C35-054E6314FAC8}" srcId="{B5624615-722E-420A-A83D-B2DE781578C6}" destId="{20DFDF4D-ECE9-41AA-BE20-9CA7C352DDF7}" srcOrd="0" destOrd="0" parTransId="{5E057F5B-37FD-441D-AA81-6BDCF681E293}" sibTransId="{9FD662E0-2F68-4E14-87D4-633775B11D9A}"/>
    <dgm:cxn modelId="{2EC97093-26EE-4EDB-AA31-807BC046551C}" srcId="{B5624615-722E-420A-A83D-B2DE781578C6}" destId="{F76638BF-B950-46E0-9759-D3E0DCBB214A}" srcOrd="1" destOrd="0" parTransId="{212FF216-6AB3-406C-A0AB-96AA193F0B3D}" sibTransId="{D440C154-C8CE-47BF-98A7-DD41387BEE83}"/>
    <dgm:cxn modelId="{E49BA093-1B7F-48F4-90B8-8700ACA0C5B9}" type="presOf" srcId="{E09E7D09-1D3A-4688-9346-46A397F065D5}" destId="{AF912DE7-70E5-4824-9F04-387091A7DA6D}" srcOrd="0" destOrd="1" presId="urn:microsoft.com/office/officeart/2005/8/layout/chevron2"/>
    <dgm:cxn modelId="{29C046A3-07FD-47C8-9FDA-6CB91FF34B56}" type="presOf" srcId="{CF7EE502-630C-440C-9929-529791FC31D8}" destId="{AF912DE7-70E5-4824-9F04-387091A7DA6D}" srcOrd="0" destOrd="0" presId="urn:microsoft.com/office/officeart/2005/8/layout/chevron2"/>
    <dgm:cxn modelId="{FD4EF3B5-B760-4500-94EE-8A5414FE0034}" srcId="{F76638BF-B950-46E0-9759-D3E0DCBB214A}" destId="{29AE2F74-B07F-4067-9728-5DFECF4F841F}" srcOrd="2" destOrd="0" parTransId="{45909109-36B8-4BA8-8212-B60A1CB76C04}" sibTransId="{469D44A0-F822-47CA-9E89-BA08E51AA00A}"/>
    <dgm:cxn modelId="{30E99DB8-A9E8-4A91-87BE-546B7930A95D}" srcId="{F76638BF-B950-46E0-9759-D3E0DCBB214A}" destId="{392862D5-C8BE-4D31-97D3-DE531ADFDD35}" srcOrd="0" destOrd="0" parTransId="{8B8CFE79-93DC-4885-8070-D48EED95B4AC}" sibTransId="{7BD12753-ECCF-4FA8-8229-BF5ED9B0E8A7}"/>
    <dgm:cxn modelId="{DA1549BB-AB21-4967-8913-231AAA5EB2A7}" type="presOf" srcId="{B5624615-722E-420A-A83D-B2DE781578C6}" destId="{354ADB4C-338F-4854-A4D6-9C1D0C1DF8B2}" srcOrd="0" destOrd="0" presId="urn:microsoft.com/office/officeart/2005/8/layout/chevron2"/>
    <dgm:cxn modelId="{8BD653DF-F50C-4FB3-8EBC-07270C5709C8}" srcId="{20DFDF4D-ECE9-41AA-BE20-9CA7C352DDF7}" destId="{E09E7D09-1D3A-4688-9346-46A397F065D5}" srcOrd="1" destOrd="0" parTransId="{0A177745-39C3-4D79-B636-BECA664B5C95}" sibTransId="{2C52D314-2C9F-4B76-87D3-8CC6121581E9}"/>
    <dgm:cxn modelId="{59BFF3EC-06A4-4768-93A5-3F95B7D96715}" type="presOf" srcId="{29AE2F74-B07F-4067-9728-5DFECF4F841F}" destId="{75C239E2-6505-4AD0-9599-B0434E2B9566}" srcOrd="0" destOrd="2" presId="urn:microsoft.com/office/officeart/2005/8/layout/chevron2"/>
    <dgm:cxn modelId="{D128A785-CC7C-42DD-ABDF-6D6533CB558F}" type="presParOf" srcId="{354ADB4C-338F-4854-A4D6-9C1D0C1DF8B2}" destId="{3813230E-BDF5-4DCB-B77E-CCB423103224}" srcOrd="0" destOrd="0" presId="urn:microsoft.com/office/officeart/2005/8/layout/chevron2"/>
    <dgm:cxn modelId="{AB1616FE-595B-49A9-8C76-2B58C126F109}" type="presParOf" srcId="{3813230E-BDF5-4DCB-B77E-CCB423103224}" destId="{A39BAF51-B90C-46A8-8E03-E6B81AB9C48E}" srcOrd="0" destOrd="0" presId="urn:microsoft.com/office/officeart/2005/8/layout/chevron2"/>
    <dgm:cxn modelId="{BD3DB4AB-DD39-4C52-9C62-00D0DA0FDD64}" type="presParOf" srcId="{3813230E-BDF5-4DCB-B77E-CCB423103224}" destId="{AF912DE7-70E5-4824-9F04-387091A7DA6D}" srcOrd="1" destOrd="0" presId="urn:microsoft.com/office/officeart/2005/8/layout/chevron2"/>
    <dgm:cxn modelId="{52ED1C44-679B-4426-82AC-AB20A99B832B}" type="presParOf" srcId="{354ADB4C-338F-4854-A4D6-9C1D0C1DF8B2}" destId="{2C05437D-2409-4A1D-82F9-C4F6F9C35774}" srcOrd="1" destOrd="0" presId="urn:microsoft.com/office/officeart/2005/8/layout/chevron2"/>
    <dgm:cxn modelId="{7D3EA35D-8B16-48D6-84BB-6C4F1533585E}" type="presParOf" srcId="{354ADB4C-338F-4854-A4D6-9C1D0C1DF8B2}" destId="{93DC602F-F2C5-4FF0-BE82-FE12DD2EF201}" srcOrd="2" destOrd="0" presId="urn:microsoft.com/office/officeart/2005/8/layout/chevron2"/>
    <dgm:cxn modelId="{537F0CA8-5917-453E-B0DC-ABD4BCEA39CB}" type="presParOf" srcId="{93DC602F-F2C5-4FF0-BE82-FE12DD2EF201}" destId="{25491E75-CD3A-4A74-A5DB-8168AE3DC1C4}" srcOrd="0" destOrd="0" presId="urn:microsoft.com/office/officeart/2005/8/layout/chevron2"/>
    <dgm:cxn modelId="{D53ADFDC-9284-4748-A5A5-ECC4FEC678A0}" type="presParOf" srcId="{93DC602F-F2C5-4FF0-BE82-FE12DD2EF201}" destId="{75C239E2-6505-4AD0-9599-B0434E2B956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BAF51-B90C-46A8-8E03-E6B81AB9C48E}">
      <dsp:nvSpPr>
        <dsp:cNvPr id="0" name=""/>
        <dsp:cNvSpPr/>
      </dsp:nvSpPr>
      <dsp:spPr>
        <a:xfrm rot="5400000">
          <a:off x="-165962" y="383350"/>
          <a:ext cx="1106414" cy="77449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a:t>Phase 1</a:t>
          </a:r>
        </a:p>
      </dsp:txBody>
      <dsp:txXfrm rot="-5400000">
        <a:off x="0" y="604633"/>
        <a:ext cx="774490" cy="331924"/>
      </dsp:txXfrm>
    </dsp:sp>
    <dsp:sp modelId="{AF912DE7-70E5-4824-9F04-387091A7DA6D}">
      <dsp:nvSpPr>
        <dsp:cNvPr id="0" name=""/>
        <dsp:cNvSpPr/>
      </dsp:nvSpPr>
      <dsp:spPr>
        <a:xfrm rot="5400000">
          <a:off x="5209193" y="-4429925"/>
          <a:ext cx="1144393" cy="10013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fr-FR" sz="1800" kern="1200">
              <a:solidFill>
                <a:schemeClr val="accent1">
                  <a:lumMod val="75000"/>
                </a:schemeClr>
              </a:solidFill>
              <a:effectLst>
                <a:outerShdw blurRad="38100" dist="38100" dir="2700000" algn="tl">
                  <a:srgbClr val="000000">
                    <a:alpha val="43137"/>
                  </a:srgbClr>
                </a:outerShdw>
              </a:effectLst>
            </a:rPr>
            <a:t>Phase d’appropriation du problème </a:t>
          </a:r>
          <a:r>
            <a:rPr lang="fr-FR" sz="1800" kern="1200"/>
            <a:t>: </a:t>
          </a:r>
          <a:r>
            <a:rPr lang="fr-FR" sz="1000" kern="1200"/>
            <a:t>Se faire le film dans la tête pour comprendre l’énoncé et</a:t>
          </a:r>
          <a:r>
            <a:rPr lang="fr-FR" sz="1000" kern="1200">
              <a:latin typeface="Calibri Light" panose="020F0302020204030204"/>
            </a:rPr>
            <a:t> </a:t>
          </a:r>
          <a:r>
            <a:rPr lang="fr-FR" sz="1000" kern="1200"/>
            <a:t> résoudre le problème, </a:t>
          </a:r>
          <a:r>
            <a:rPr lang="fr-FR" sz="1000" kern="1200">
              <a:latin typeface="Calibri Light" panose="020F0302020204030204"/>
            </a:rPr>
            <a:t>définir</a:t>
          </a:r>
          <a:r>
            <a:rPr lang="fr-FR" sz="1000" kern="1200"/>
            <a:t> ce que l’on cherche, reformuler le but de la recherche …..</a:t>
          </a:r>
        </a:p>
        <a:p>
          <a:pPr marL="57150" lvl="1" indent="-57150" algn="l" defTabSz="444500" rtl="0">
            <a:lnSpc>
              <a:spcPct val="90000"/>
            </a:lnSpc>
            <a:spcBef>
              <a:spcPct val="0"/>
            </a:spcBef>
            <a:spcAft>
              <a:spcPct val="15000"/>
            </a:spcAft>
            <a:buChar char="•"/>
          </a:pPr>
          <a:r>
            <a:rPr lang="fr-FR" sz="1000" kern="1200"/>
            <a:t>L’enseignant doit expliciter les objectifs mathématiques et les compétences sollicitées (chercher, représenter, modéliser, calculer, communiquer) attendues. Il faut clairement les distinguer des informations organisationnelles</a:t>
          </a:r>
          <a:r>
            <a:rPr lang="fr-FR" sz="1000" kern="1200">
              <a:latin typeface="Calibri Light" panose="020F0302020204030204"/>
            </a:rPr>
            <a:t> </a:t>
          </a:r>
          <a:r>
            <a:rPr lang="fr-FR" sz="1000" kern="1200"/>
            <a:t> et des modalités de travail</a:t>
          </a:r>
          <a:r>
            <a:rPr lang="fr-FR" sz="1000" kern="1200">
              <a:solidFill>
                <a:schemeClr val="accent1"/>
              </a:solidFill>
            </a:rPr>
            <a:t>.</a:t>
          </a:r>
          <a:r>
            <a:rPr lang="fr-FR" sz="1000" kern="1200">
              <a:solidFill>
                <a:schemeClr val="accent1"/>
              </a:solidFill>
              <a:latin typeface="Calibri Light" panose="020F0302020204030204"/>
            </a:rPr>
            <a:t> </a:t>
          </a:r>
          <a:endParaRPr lang="fr-FR" sz="1000" i="1" kern="1200">
            <a:solidFill>
              <a:schemeClr val="accent1"/>
            </a:solidFill>
          </a:endParaRPr>
        </a:p>
        <a:p>
          <a:pPr marL="57150" lvl="1" indent="-57150" algn="l" defTabSz="444500">
            <a:lnSpc>
              <a:spcPct val="90000"/>
            </a:lnSpc>
            <a:spcBef>
              <a:spcPct val="0"/>
            </a:spcBef>
            <a:spcAft>
              <a:spcPct val="15000"/>
            </a:spcAft>
            <a:buChar char="•"/>
          </a:pPr>
          <a:r>
            <a:rPr lang="fr-FR" sz="1000" i="1" kern="1200">
              <a:solidFill>
                <a:schemeClr val="accent1"/>
              </a:solidFill>
            </a:rPr>
            <a:t>Découverte d’une sous catégorie de problème</a:t>
          </a:r>
        </a:p>
      </dsp:txBody>
      <dsp:txXfrm rot="-5400000">
        <a:off x="774491" y="60642"/>
        <a:ext cx="9957933" cy="1032663"/>
      </dsp:txXfrm>
    </dsp:sp>
    <dsp:sp modelId="{1D42C40D-1182-4EA7-97B8-32968A54AF09}">
      <dsp:nvSpPr>
        <dsp:cNvPr id="0" name=""/>
        <dsp:cNvSpPr/>
      </dsp:nvSpPr>
      <dsp:spPr>
        <a:xfrm rot="5400000">
          <a:off x="-165962" y="1401300"/>
          <a:ext cx="1106414" cy="77449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a:t>Phase 2</a:t>
          </a:r>
        </a:p>
      </dsp:txBody>
      <dsp:txXfrm rot="-5400000">
        <a:off x="0" y="1622583"/>
        <a:ext cx="774490" cy="331924"/>
      </dsp:txXfrm>
    </dsp:sp>
    <dsp:sp modelId="{8F2DEA7D-FA09-4612-99C7-26476D8F6459}">
      <dsp:nvSpPr>
        <dsp:cNvPr id="0" name=""/>
        <dsp:cNvSpPr/>
      </dsp:nvSpPr>
      <dsp:spPr>
        <a:xfrm rot="5400000">
          <a:off x="5407184" y="-3234190"/>
          <a:ext cx="748411" cy="10013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fr-FR" sz="1800" kern="1200">
              <a:solidFill>
                <a:schemeClr val="accent1">
                  <a:lumMod val="75000"/>
                </a:schemeClr>
              </a:solidFill>
              <a:effectLst>
                <a:outerShdw blurRad="38100" dist="38100" dir="2700000" algn="tl">
                  <a:srgbClr val="000000">
                    <a:alpha val="43137"/>
                  </a:srgbClr>
                </a:outerShdw>
              </a:effectLst>
            </a:rPr>
            <a:t>Phase de recherche </a:t>
          </a:r>
          <a:r>
            <a:rPr lang="fr-FR" sz="1000" kern="1200"/>
            <a:t>(individuelle suivie éventuellement par un travail de groupe ou binôme)</a:t>
          </a:r>
          <a:r>
            <a:rPr lang="fr-FR" sz="1000" kern="1200">
              <a:latin typeface="Calibri Light" panose="020F0302020204030204"/>
            </a:rPr>
            <a:t> </a:t>
          </a:r>
          <a:endParaRPr lang="fr-FR" sz="1000" kern="1200"/>
        </a:p>
        <a:p>
          <a:pPr marL="57150" lvl="1" indent="-57150" algn="l" defTabSz="444500" rtl="0">
            <a:lnSpc>
              <a:spcPct val="90000"/>
            </a:lnSpc>
            <a:spcBef>
              <a:spcPct val="0"/>
            </a:spcBef>
            <a:spcAft>
              <a:spcPct val="15000"/>
            </a:spcAft>
            <a:buChar char="•"/>
          </a:pPr>
          <a:r>
            <a:rPr lang="fr-FR" sz="1000" kern="1200"/>
            <a:t>Elaboration d’une trace individuelle (dessin, schéma, calcul) ou de groupe</a:t>
          </a:r>
          <a:r>
            <a:rPr lang="fr-FR" sz="1000" kern="1200">
              <a:latin typeface="Calibri Light" panose="020F0302020204030204"/>
            </a:rPr>
            <a:t> </a:t>
          </a:r>
          <a:r>
            <a:rPr lang="fr-FR" sz="1000" kern="1200"/>
            <a:t> dans le but d’ expliquer comment on a trouvé .</a:t>
          </a:r>
          <a:r>
            <a:rPr lang="fr-FR" sz="1000" kern="1200">
              <a:latin typeface="Calibri Light" panose="020F0302020204030204"/>
            </a:rPr>
            <a:t> </a:t>
          </a:r>
          <a:endParaRPr lang="fr-FR" sz="1000" kern="1200"/>
        </a:p>
        <a:p>
          <a:pPr marL="57150" lvl="1" indent="-57150" algn="l" defTabSz="444500">
            <a:lnSpc>
              <a:spcPct val="90000"/>
            </a:lnSpc>
            <a:spcBef>
              <a:spcPct val="0"/>
            </a:spcBef>
            <a:spcAft>
              <a:spcPct val="15000"/>
            </a:spcAft>
            <a:buChar char="•"/>
          </a:pPr>
          <a:r>
            <a:rPr lang="fr-FR" sz="1000" u="sng" kern="1200"/>
            <a:t>Rôle de l’enseignant</a:t>
          </a:r>
          <a:r>
            <a:rPr lang="fr-FR" sz="1000" kern="1200"/>
            <a:t>: circuler pour repérer les procédures, questionner et/ou relancer les élèves.</a:t>
          </a:r>
        </a:p>
      </dsp:txBody>
      <dsp:txXfrm rot="-5400000">
        <a:off x="774491" y="1435037"/>
        <a:ext cx="9977264" cy="675343"/>
      </dsp:txXfrm>
    </dsp:sp>
    <dsp:sp modelId="{A2C20243-BED4-49D7-9E41-08EC394F8B25}">
      <dsp:nvSpPr>
        <dsp:cNvPr id="0" name=""/>
        <dsp:cNvSpPr/>
      </dsp:nvSpPr>
      <dsp:spPr>
        <a:xfrm rot="5400000">
          <a:off x="-165962" y="2651772"/>
          <a:ext cx="1106414" cy="77449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a:t>Phase 3</a:t>
          </a:r>
        </a:p>
      </dsp:txBody>
      <dsp:txXfrm rot="-5400000">
        <a:off x="0" y="2873055"/>
        <a:ext cx="774490" cy="331924"/>
      </dsp:txXfrm>
    </dsp:sp>
    <dsp:sp modelId="{E5D53CE7-B747-4E63-A327-243F6A98CB02}">
      <dsp:nvSpPr>
        <dsp:cNvPr id="0" name=""/>
        <dsp:cNvSpPr/>
      </dsp:nvSpPr>
      <dsp:spPr>
        <a:xfrm rot="5400000">
          <a:off x="5174662" y="-2074477"/>
          <a:ext cx="1213454" cy="10013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fr-FR" sz="1800" b="0" kern="1200">
              <a:solidFill>
                <a:schemeClr val="accent1">
                  <a:lumMod val="75000"/>
                </a:schemeClr>
              </a:solidFill>
              <a:effectLst>
                <a:outerShdw blurRad="38100" dist="38100" dir="2700000" algn="tl">
                  <a:srgbClr val="000000">
                    <a:alpha val="43137"/>
                  </a:srgbClr>
                </a:outerShdw>
              </a:effectLst>
            </a:rPr>
            <a:t>Phase de mise en commun </a:t>
          </a:r>
          <a:r>
            <a:rPr lang="fr-FR" sz="1800" kern="1200"/>
            <a:t>: </a:t>
          </a:r>
          <a:r>
            <a:rPr lang="fr-FR" sz="1000" kern="1200"/>
            <a:t>verbaliser les procédures , débattre, valider ou invalider, expliciter les liens entre les représentations et les modèles mathématiques.</a:t>
          </a:r>
        </a:p>
        <a:p>
          <a:pPr marL="57150" lvl="1" indent="-57150" algn="l" defTabSz="444500" rtl="0">
            <a:lnSpc>
              <a:spcPct val="90000"/>
            </a:lnSpc>
            <a:spcBef>
              <a:spcPct val="0"/>
            </a:spcBef>
            <a:spcAft>
              <a:spcPct val="15000"/>
            </a:spcAft>
            <a:buChar char="•"/>
          </a:pPr>
          <a:r>
            <a:rPr lang="fr-FR" sz="1000" u="sng" kern="1200"/>
            <a:t>Rôle de l’enseignant </a:t>
          </a:r>
          <a:r>
            <a:rPr lang="fr-FR" sz="1000" kern="1200"/>
            <a:t>:</a:t>
          </a:r>
          <a:r>
            <a:rPr lang="fr-FR" sz="1000" kern="1200">
              <a:latin typeface="Calibri Light" panose="020F0302020204030204"/>
            </a:rPr>
            <a:t> </a:t>
          </a:r>
          <a:r>
            <a:rPr lang="fr-FR" sz="1000" kern="1200"/>
            <a:t> repérer les procédures, les classer pour les organiser afin de ne pas passer en revue toutes les affiches ni de faire intervenir tous les groupes les uns derrière les autres. Cela suppose d’avoir anticipé les procédures possibles et d’avoir pensé à l’organisation de la mise en commun. Questionner les représentations proposées (limites du dessin, utilisation d’une iconographie</a:t>
          </a:r>
          <a:r>
            <a:rPr lang="fr-FR" sz="1000" kern="1200">
              <a:latin typeface="Calibri Light" panose="020F0302020204030204"/>
            </a:rPr>
            <a:t> </a:t>
          </a:r>
          <a:r>
            <a:rPr lang="fr-FR" sz="1000" kern="1200"/>
            <a:t> qui ne soit pas chronophage, compréhension de la représentation dans le cadre de la communication aux autres, etc…)</a:t>
          </a:r>
        </a:p>
      </dsp:txBody>
      <dsp:txXfrm rot="-5400000">
        <a:off x="774490" y="2384931"/>
        <a:ext cx="9954562" cy="1094982"/>
      </dsp:txXfrm>
    </dsp:sp>
    <dsp:sp modelId="{25491E75-CD3A-4A74-A5DB-8168AE3DC1C4}">
      <dsp:nvSpPr>
        <dsp:cNvPr id="0" name=""/>
        <dsp:cNvSpPr/>
      </dsp:nvSpPr>
      <dsp:spPr>
        <a:xfrm rot="5400000">
          <a:off x="-165962" y="3760830"/>
          <a:ext cx="1106414" cy="77449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a:t>Phase 4</a:t>
          </a:r>
        </a:p>
      </dsp:txBody>
      <dsp:txXfrm rot="-5400000">
        <a:off x="0" y="3982113"/>
        <a:ext cx="774490" cy="331924"/>
      </dsp:txXfrm>
    </dsp:sp>
    <dsp:sp modelId="{75C239E2-6505-4AD0-9599-B0434E2B9566}">
      <dsp:nvSpPr>
        <dsp:cNvPr id="0" name=""/>
        <dsp:cNvSpPr/>
      </dsp:nvSpPr>
      <dsp:spPr>
        <a:xfrm rot="5400000">
          <a:off x="5316076" y="-858924"/>
          <a:ext cx="930627" cy="10013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fr-FR" sz="1800" kern="1200">
              <a:solidFill>
                <a:schemeClr val="accent1">
                  <a:lumMod val="75000"/>
                </a:schemeClr>
              </a:solidFill>
              <a:effectLst>
                <a:outerShdw blurRad="38100" dist="38100" dir="2700000" algn="tl">
                  <a:srgbClr val="000000">
                    <a:alpha val="43137"/>
                  </a:srgbClr>
                </a:outerShdw>
              </a:effectLst>
            </a:rPr>
            <a:t>Phase de structuration et institutionnalisation </a:t>
          </a:r>
          <a:r>
            <a:rPr lang="fr-FR" sz="1800" kern="1200"/>
            <a:t>: </a:t>
          </a:r>
          <a:r>
            <a:rPr lang="fr-FR" sz="1000" kern="1200"/>
            <a:t>rappeler les procédures validées et hiérarchisées, dégager ce qui a été appris, expliciter un schéma-type et l’écriture mathématique</a:t>
          </a:r>
          <a:r>
            <a:rPr lang="fr-FR" sz="1000" kern="1200">
              <a:latin typeface="Calibri Light" panose="020F0302020204030204"/>
            </a:rPr>
            <a:t> </a:t>
          </a:r>
          <a:r>
            <a:rPr lang="fr-FR" sz="1000" kern="1200"/>
            <a:t> sur une affiche collective. Faire prendre</a:t>
          </a:r>
          <a:r>
            <a:rPr lang="fr-FR" sz="1000" kern="1200">
              <a:latin typeface="Calibri Light" panose="020F0302020204030204"/>
            </a:rPr>
            <a:t> </a:t>
          </a:r>
          <a:r>
            <a:rPr lang="fr-FR" sz="1000" kern="1200"/>
            <a:t> conscience aux élèves</a:t>
          </a:r>
          <a:r>
            <a:rPr lang="fr-FR" sz="1000" kern="1200">
              <a:latin typeface="Calibri Light" panose="020F0302020204030204"/>
            </a:rPr>
            <a:t> </a:t>
          </a:r>
          <a:r>
            <a:rPr lang="fr-FR" sz="1000" kern="1200"/>
            <a:t> de la différence entre représenter et modéliser (mathématiser : utiliser les maths pour résoudre). Cette phase doit permettre aux élèves de comprendre les modèles mathématiques sous jacents.</a:t>
          </a:r>
          <a:r>
            <a:rPr lang="fr-FR" sz="1000" kern="1200">
              <a:latin typeface="Calibri Light" panose="020F0302020204030204"/>
            </a:rPr>
            <a:t> </a:t>
          </a:r>
          <a:endParaRPr lang="fr-FR" sz="1000" kern="1200"/>
        </a:p>
      </dsp:txBody>
      <dsp:txXfrm rot="-5400000">
        <a:off x="774491" y="3728090"/>
        <a:ext cx="9968369" cy="839769"/>
      </dsp:txXfrm>
    </dsp:sp>
    <dsp:sp modelId="{505D6F12-815D-4333-BB27-E129A3C109CF}">
      <dsp:nvSpPr>
        <dsp:cNvPr id="0" name=""/>
        <dsp:cNvSpPr/>
      </dsp:nvSpPr>
      <dsp:spPr>
        <a:xfrm rot="5400000">
          <a:off x="-165962" y="4804206"/>
          <a:ext cx="1106414" cy="774490"/>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kern="1200"/>
            <a:t>Phase 5</a:t>
          </a:r>
        </a:p>
      </dsp:txBody>
      <dsp:txXfrm rot="-5400000">
        <a:off x="0" y="5025489"/>
        <a:ext cx="774490" cy="331924"/>
      </dsp:txXfrm>
    </dsp:sp>
    <dsp:sp modelId="{D7CB9ABC-6212-4EA8-A9BE-DB76C87BBEC1}">
      <dsp:nvSpPr>
        <dsp:cNvPr id="0" name=""/>
        <dsp:cNvSpPr/>
      </dsp:nvSpPr>
      <dsp:spPr>
        <a:xfrm rot="5400000">
          <a:off x="5368940" y="195476"/>
          <a:ext cx="799263" cy="10013798"/>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rtl="0">
            <a:lnSpc>
              <a:spcPct val="90000"/>
            </a:lnSpc>
            <a:spcBef>
              <a:spcPct val="0"/>
            </a:spcBef>
            <a:spcAft>
              <a:spcPct val="15000"/>
            </a:spcAft>
            <a:buChar char="•"/>
          </a:pPr>
          <a:r>
            <a:rPr lang="fr-FR" sz="1800" kern="1200">
              <a:solidFill>
                <a:schemeClr val="accent1">
                  <a:lumMod val="75000"/>
                </a:schemeClr>
              </a:solidFill>
              <a:effectLst>
                <a:outerShdw blurRad="38100" dist="38100" dir="2700000" algn="tl">
                  <a:srgbClr val="000000">
                    <a:alpha val="43137"/>
                  </a:srgbClr>
                </a:outerShdw>
              </a:effectLst>
            </a:rPr>
            <a:t>Phase d’entraînement </a:t>
          </a:r>
          <a:r>
            <a:rPr lang="fr-FR" sz="1000" kern="1200"/>
            <a:t>individuel (le jour même)</a:t>
          </a:r>
          <a:r>
            <a:rPr lang="fr-FR" sz="1000" kern="1200">
              <a:latin typeface="Calibri Light" panose="020F0302020204030204"/>
            </a:rPr>
            <a:t>  </a:t>
          </a:r>
          <a:endParaRPr lang="fr-FR" sz="1000" kern="1200"/>
        </a:p>
        <a:p>
          <a:pPr marL="57150" lvl="1" indent="-57150" algn="l" defTabSz="444500" rtl="0">
            <a:lnSpc>
              <a:spcPct val="90000"/>
            </a:lnSpc>
            <a:spcBef>
              <a:spcPct val="0"/>
            </a:spcBef>
            <a:spcAft>
              <a:spcPct val="15000"/>
            </a:spcAft>
            <a:buChar char="•"/>
          </a:pPr>
          <a:r>
            <a:rPr lang="fr-FR" sz="1000" u="sng" kern="1200"/>
            <a:t>Rôle de l’enseignant</a:t>
          </a:r>
          <a:r>
            <a:rPr lang="fr-FR" sz="1000" kern="1200"/>
            <a:t>: repérer les élèves autonomes dans la résolution et ceux qui ont besoin d’être accompagnés par le maître lors de la séance suivante.</a:t>
          </a:r>
          <a:r>
            <a:rPr lang="fr-FR" sz="1000" kern="1200">
              <a:latin typeface="Calibri Light" panose="020F0302020204030204"/>
            </a:rPr>
            <a:t>  </a:t>
          </a:r>
          <a:endParaRPr lang="fr-FR" sz="1000" kern="1200"/>
        </a:p>
        <a:p>
          <a:pPr marL="57150" lvl="1" indent="-57150" algn="l" defTabSz="444500">
            <a:lnSpc>
              <a:spcPct val="90000"/>
            </a:lnSpc>
            <a:spcBef>
              <a:spcPct val="0"/>
            </a:spcBef>
            <a:spcAft>
              <a:spcPct val="15000"/>
            </a:spcAft>
            <a:buChar char="•"/>
          </a:pPr>
          <a:r>
            <a:rPr lang="fr-FR" sz="1000" i="1" kern="1200">
              <a:solidFill>
                <a:schemeClr val="accent1"/>
              </a:solidFill>
            </a:rPr>
            <a:t>L’énoncé du problème est identique à celui de la recherche, seules les valeurs numériques diffèrent. </a:t>
          </a:r>
          <a:endParaRPr lang="fr-FR" sz="1000" kern="1200"/>
        </a:p>
      </dsp:txBody>
      <dsp:txXfrm rot="-5400000">
        <a:off x="761673" y="4841761"/>
        <a:ext cx="9974781" cy="7212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BAF51-B90C-46A8-8E03-E6B81AB9C48E}">
      <dsp:nvSpPr>
        <dsp:cNvPr id="0" name=""/>
        <dsp:cNvSpPr/>
      </dsp:nvSpPr>
      <dsp:spPr>
        <a:xfrm rot="5400000">
          <a:off x="-281460" y="576567"/>
          <a:ext cx="1785556" cy="124988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fr-FR" sz="3000" kern="1200"/>
            <a:t>Phase 1</a:t>
          </a:r>
        </a:p>
      </dsp:txBody>
      <dsp:txXfrm rot="-5400000">
        <a:off x="-13626" y="933679"/>
        <a:ext cx="1249889" cy="535667"/>
      </dsp:txXfrm>
    </dsp:sp>
    <dsp:sp modelId="{AF912DE7-70E5-4824-9F04-387091A7DA6D}">
      <dsp:nvSpPr>
        <dsp:cNvPr id="0" name=""/>
        <dsp:cNvSpPr/>
      </dsp:nvSpPr>
      <dsp:spPr>
        <a:xfrm rot="5400000">
          <a:off x="4718032" y="-3178663"/>
          <a:ext cx="1757213" cy="869349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fr-FR" sz="1400" kern="1200">
              <a:solidFill>
                <a:schemeClr val="accent1">
                  <a:lumMod val="75000"/>
                </a:schemeClr>
              </a:solidFill>
              <a:effectLst>
                <a:outerShdw blurRad="38100" dist="38100" dir="2700000" algn="tl">
                  <a:srgbClr val="000000">
                    <a:alpha val="43137"/>
                  </a:srgbClr>
                </a:outerShdw>
              </a:effectLst>
            </a:rPr>
            <a:t>Phase d’appropriation du problème </a:t>
          </a:r>
          <a:r>
            <a:rPr lang="fr-FR" sz="1400" kern="1200"/>
            <a:t>: Se faire le film dans la tête pour comprendre l’énoncé et  résoudre le problème, trouver ce que l’on sait, trouver ce que l’on cherche, reformuler le but de la recherche, trouver quels sont les éléments de l’énoncé qui vont permettre de résoudre le problème, …..</a:t>
          </a:r>
        </a:p>
        <a:p>
          <a:pPr marL="114300" lvl="1" indent="-114300" algn="l" defTabSz="622300">
            <a:lnSpc>
              <a:spcPct val="90000"/>
            </a:lnSpc>
            <a:spcBef>
              <a:spcPct val="0"/>
            </a:spcBef>
            <a:spcAft>
              <a:spcPct val="15000"/>
            </a:spcAft>
            <a:buChar char="•"/>
          </a:pPr>
          <a:r>
            <a:rPr lang="fr-FR" sz="1400" kern="1200"/>
            <a:t>L’enseignant doit expliciter les objectifs mathématiques et les compétences sollicitées (chercher, représenter, modéliser, calculer, communiquer) attendues. Il faut clairement les distinguer des informations organisationnelles  et des modalités de travail</a:t>
          </a:r>
          <a:r>
            <a:rPr lang="fr-FR" sz="1400" kern="1200">
              <a:solidFill>
                <a:schemeClr val="accent1"/>
              </a:solidFill>
            </a:rPr>
            <a:t>. </a:t>
          </a:r>
          <a:endParaRPr lang="fr-FR" sz="1400" i="1" kern="1200">
            <a:solidFill>
              <a:schemeClr val="accent1"/>
            </a:solidFill>
          </a:endParaRPr>
        </a:p>
        <a:p>
          <a:pPr marL="114300" lvl="1" indent="-114300" algn="l" defTabSz="622300">
            <a:lnSpc>
              <a:spcPct val="90000"/>
            </a:lnSpc>
            <a:spcBef>
              <a:spcPct val="0"/>
            </a:spcBef>
            <a:spcAft>
              <a:spcPct val="15000"/>
            </a:spcAft>
            <a:buChar char="•"/>
          </a:pPr>
          <a:r>
            <a:rPr lang="fr-FR" sz="1400" i="1" kern="1200">
              <a:solidFill>
                <a:schemeClr val="accent1"/>
              </a:solidFill>
            </a:rPr>
            <a:t>Découverte d’une sous catégorie de problème</a:t>
          </a:r>
        </a:p>
      </dsp:txBody>
      <dsp:txXfrm rot="-5400000">
        <a:off x="1249889" y="375260"/>
        <a:ext cx="8607719" cy="1585653"/>
      </dsp:txXfrm>
    </dsp:sp>
    <dsp:sp modelId="{1D42C40D-1182-4EA7-97B8-32968A54AF09}">
      <dsp:nvSpPr>
        <dsp:cNvPr id="0" name=""/>
        <dsp:cNvSpPr/>
      </dsp:nvSpPr>
      <dsp:spPr>
        <a:xfrm rot="5400000">
          <a:off x="-281460" y="2634308"/>
          <a:ext cx="1785556" cy="124988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fr-FR" sz="3000" kern="1200"/>
            <a:t>Phase 2</a:t>
          </a:r>
        </a:p>
      </dsp:txBody>
      <dsp:txXfrm rot="-5400000">
        <a:off x="-13626" y="2991420"/>
        <a:ext cx="1249889" cy="535667"/>
      </dsp:txXfrm>
    </dsp:sp>
    <dsp:sp modelId="{8F2DEA7D-FA09-4612-99C7-26476D8F6459}">
      <dsp:nvSpPr>
        <dsp:cNvPr id="0" name=""/>
        <dsp:cNvSpPr/>
      </dsp:nvSpPr>
      <dsp:spPr>
        <a:xfrm rot="5400000">
          <a:off x="4565115" y="-1194299"/>
          <a:ext cx="2035794" cy="8748007"/>
        </a:xfrm>
        <a:prstGeom prst="round2SameRect">
          <a:avLst/>
        </a:prstGeom>
        <a:solidFill>
          <a:schemeClr val="lt1"/>
        </a:solidFill>
        <a:ln w="12700" cap="flat" cmpd="sng" algn="ctr">
          <a:solidFill>
            <a:schemeClr val="accent1"/>
          </a:solidFill>
          <a:prstDash val="solid"/>
          <a:miter lim="800000"/>
        </a:ln>
        <a:effectLst/>
      </dsp:spPr>
      <dsp:style>
        <a:lnRef idx="2">
          <a:schemeClr val="accent1"/>
        </a:lnRef>
        <a:fillRef idx="1">
          <a:schemeClr val="lt1"/>
        </a:fillRef>
        <a:effectRef idx="0">
          <a:schemeClr val="accent1"/>
        </a:effectRef>
        <a:fontRef idx="minor">
          <a:schemeClr val="dk1"/>
        </a:fontRef>
      </dsp:style>
    </dsp:sp>
    <dsp:sp modelId="{25491E75-CD3A-4A74-A5DB-8168AE3DC1C4}">
      <dsp:nvSpPr>
        <dsp:cNvPr id="0" name=""/>
        <dsp:cNvSpPr/>
      </dsp:nvSpPr>
      <dsp:spPr>
        <a:xfrm rot="5400000">
          <a:off x="-281460" y="4254458"/>
          <a:ext cx="1785556" cy="1249889"/>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1333500">
            <a:lnSpc>
              <a:spcPct val="90000"/>
            </a:lnSpc>
            <a:spcBef>
              <a:spcPct val="0"/>
            </a:spcBef>
            <a:spcAft>
              <a:spcPct val="35000"/>
            </a:spcAft>
            <a:buNone/>
          </a:pPr>
          <a:r>
            <a:rPr lang="fr-FR" sz="3000" kern="1200"/>
            <a:t>Phase 3</a:t>
          </a:r>
        </a:p>
      </dsp:txBody>
      <dsp:txXfrm rot="-5400000">
        <a:off x="-13626" y="4611570"/>
        <a:ext cx="1249889" cy="535667"/>
      </dsp:txXfrm>
    </dsp:sp>
    <dsp:sp modelId="{75C239E2-6505-4AD0-9599-B0434E2B9566}">
      <dsp:nvSpPr>
        <dsp:cNvPr id="0" name=""/>
        <dsp:cNvSpPr/>
      </dsp:nvSpPr>
      <dsp:spPr>
        <a:xfrm rot="5400000">
          <a:off x="5118547" y="635030"/>
          <a:ext cx="928930" cy="8693499"/>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5240" rIns="15240" bIns="15240" numCol="1" spcCol="1270" anchor="ctr" anchorCtr="0">
          <a:noAutofit/>
        </a:bodyPr>
        <a:lstStyle/>
        <a:p>
          <a:pPr marL="228600" lvl="1" indent="-228600" algn="l" defTabSz="1066800">
            <a:lnSpc>
              <a:spcPct val="90000"/>
            </a:lnSpc>
            <a:spcBef>
              <a:spcPct val="0"/>
            </a:spcBef>
            <a:spcAft>
              <a:spcPct val="15000"/>
            </a:spcAft>
            <a:buChar char="•"/>
          </a:pPr>
          <a:r>
            <a:rPr lang="fr-FR" sz="2400" kern="1200">
              <a:solidFill>
                <a:schemeClr val="accent1">
                  <a:lumMod val="75000"/>
                </a:schemeClr>
              </a:solidFill>
              <a:effectLst>
                <a:outerShdw blurRad="38100" dist="38100" dir="2700000" algn="tl">
                  <a:srgbClr val="000000">
                    <a:alpha val="43137"/>
                  </a:srgbClr>
                </a:outerShdw>
              </a:effectLst>
            </a:rPr>
            <a:t>Correction individuelle ou collective, immédiate ou différée. </a:t>
          </a:r>
          <a:endParaRPr lang="fr-FR" sz="2400" kern="1200">
            <a:solidFill>
              <a:schemeClr val="tx1"/>
            </a:solidFill>
            <a:effectLst/>
          </a:endParaRPr>
        </a:p>
      </dsp:txBody>
      <dsp:txXfrm rot="-5400000">
        <a:off x="1236263" y="4562662"/>
        <a:ext cx="8648152" cy="8382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BAF51-B90C-46A8-8E03-E6B81AB9C48E}">
      <dsp:nvSpPr>
        <dsp:cNvPr id="0" name=""/>
        <dsp:cNvSpPr/>
      </dsp:nvSpPr>
      <dsp:spPr>
        <a:xfrm rot="5400000">
          <a:off x="-368224" y="645997"/>
          <a:ext cx="2454826" cy="171837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fr-FR" sz="4100" kern="1200"/>
            <a:t>Phase 1</a:t>
          </a:r>
        </a:p>
      </dsp:txBody>
      <dsp:txXfrm rot="-5400000">
        <a:off x="0" y="1136962"/>
        <a:ext cx="1718378" cy="736448"/>
      </dsp:txXfrm>
    </dsp:sp>
    <dsp:sp modelId="{AF912DE7-70E5-4824-9F04-387091A7DA6D}">
      <dsp:nvSpPr>
        <dsp:cNvPr id="0" name=""/>
        <dsp:cNvSpPr/>
      </dsp:nvSpPr>
      <dsp:spPr>
        <a:xfrm rot="5400000">
          <a:off x="5181440" y="-3271715"/>
          <a:ext cx="2143786" cy="906991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fr-FR" sz="2200" kern="1200">
              <a:solidFill>
                <a:schemeClr val="accent1">
                  <a:lumMod val="75000"/>
                </a:schemeClr>
              </a:solidFill>
              <a:effectLst>
                <a:outerShdw blurRad="38100" dist="38100" dir="2700000" algn="tl">
                  <a:srgbClr val="000000">
                    <a:alpha val="43137"/>
                  </a:srgbClr>
                </a:outerShdw>
              </a:effectLst>
            </a:rPr>
            <a:t>Phase d’appropriation du problème </a:t>
          </a:r>
          <a:r>
            <a:rPr lang="fr-FR" sz="2200" kern="1200"/>
            <a:t>: </a:t>
          </a:r>
          <a:r>
            <a:rPr lang="fr-FR" sz="1600" kern="1200"/>
            <a:t>Se faire le film dans la tête pour comprendre l’énoncé et  résoudre le problème, trouver ce que l’on sait, trouver ce que l’on cherche, reformuler le but de la recherche, trouver quels sont les éléments de l’énoncé qui vont permettre de résoudre le problème, …..</a:t>
          </a:r>
        </a:p>
        <a:p>
          <a:pPr marL="228600" lvl="1" indent="-228600" algn="l" defTabSz="933450">
            <a:lnSpc>
              <a:spcPct val="90000"/>
            </a:lnSpc>
            <a:spcBef>
              <a:spcPct val="0"/>
            </a:spcBef>
            <a:spcAft>
              <a:spcPct val="15000"/>
            </a:spcAft>
            <a:buChar char="•"/>
          </a:pPr>
          <a:r>
            <a:rPr lang="fr-FR" sz="2100" b="0" i="1" kern="1200">
              <a:solidFill>
                <a:schemeClr val="accent1"/>
              </a:solidFill>
            </a:rPr>
            <a:t>Une différenciation pédagogique est proposée avec un deuxième énoncé: des valeurs numériques plus simples et précision de questions intermédiaires.</a:t>
          </a:r>
          <a:endParaRPr lang="fr-FR" sz="2100" i="1" kern="1200">
            <a:solidFill>
              <a:schemeClr val="accent1"/>
            </a:solidFill>
          </a:endParaRPr>
        </a:p>
      </dsp:txBody>
      <dsp:txXfrm rot="-5400000">
        <a:off x="1718379" y="295997"/>
        <a:ext cx="8965259" cy="1934484"/>
      </dsp:txXfrm>
    </dsp:sp>
    <dsp:sp modelId="{25491E75-CD3A-4A74-A5DB-8168AE3DC1C4}">
      <dsp:nvSpPr>
        <dsp:cNvPr id="0" name=""/>
        <dsp:cNvSpPr/>
      </dsp:nvSpPr>
      <dsp:spPr>
        <a:xfrm rot="5400000">
          <a:off x="-368224" y="2833768"/>
          <a:ext cx="2454826" cy="1718378"/>
        </a:xfrm>
        <a:prstGeom prst="chevron">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035" tIns="26035" rIns="26035" bIns="26035" numCol="1" spcCol="1270" anchor="ctr" anchorCtr="0">
          <a:noAutofit/>
        </a:bodyPr>
        <a:lstStyle/>
        <a:p>
          <a:pPr marL="0" lvl="0" indent="0" algn="ctr" defTabSz="1822450">
            <a:lnSpc>
              <a:spcPct val="90000"/>
            </a:lnSpc>
            <a:spcBef>
              <a:spcPct val="0"/>
            </a:spcBef>
            <a:spcAft>
              <a:spcPct val="35000"/>
            </a:spcAft>
            <a:buNone/>
          </a:pPr>
          <a:r>
            <a:rPr lang="fr-FR" sz="4100" kern="1200"/>
            <a:t>Phase 2</a:t>
          </a:r>
        </a:p>
      </dsp:txBody>
      <dsp:txXfrm rot="-5400000">
        <a:off x="0" y="3324733"/>
        <a:ext cx="1718378" cy="736448"/>
      </dsp:txXfrm>
    </dsp:sp>
    <dsp:sp modelId="{75C239E2-6505-4AD0-9599-B0434E2B9566}">
      <dsp:nvSpPr>
        <dsp:cNvPr id="0" name=""/>
        <dsp:cNvSpPr/>
      </dsp:nvSpPr>
      <dsp:spPr>
        <a:xfrm rot="5400000">
          <a:off x="5442635" y="-934162"/>
          <a:ext cx="1595637" cy="9069910"/>
        </a:xfrm>
        <a:prstGeom prst="round2Same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fr-FR" sz="1600" kern="1200">
              <a:solidFill>
                <a:schemeClr val="accent1">
                  <a:lumMod val="75000"/>
                </a:schemeClr>
              </a:solidFill>
              <a:effectLst>
                <a:outerShdw blurRad="38100" dist="38100" dir="2700000" algn="tl">
                  <a:srgbClr val="000000">
                    <a:alpha val="43137"/>
                  </a:srgbClr>
                </a:outerShdw>
              </a:effectLst>
            </a:rPr>
            <a:t>Phase de résolution individuelle</a:t>
          </a:r>
          <a:endParaRPr lang="fr-FR" sz="1600" kern="1200">
            <a:solidFill>
              <a:schemeClr val="tx1"/>
            </a:solidFill>
            <a:effectLst/>
          </a:endParaRPr>
        </a:p>
        <a:p>
          <a:pPr marL="171450" lvl="1" indent="-171450" algn="l" defTabSz="711200">
            <a:lnSpc>
              <a:spcPct val="90000"/>
            </a:lnSpc>
            <a:spcBef>
              <a:spcPct val="0"/>
            </a:spcBef>
            <a:spcAft>
              <a:spcPct val="15000"/>
            </a:spcAft>
            <a:buChar char="•"/>
          </a:pPr>
          <a:r>
            <a:rPr lang="fr-FR" sz="1600" u="sng" kern="1200">
              <a:solidFill>
                <a:schemeClr val="tx1"/>
              </a:solidFill>
              <a:effectLst/>
            </a:rPr>
            <a:t>Tâche des élèves</a:t>
          </a:r>
          <a:r>
            <a:rPr lang="fr-FR" sz="1600" kern="1200">
              <a:solidFill>
                <a:schemeClr val="tx1"/>
              </a:solidFill>
              <a:effectLst/>
            </a:rPr>
            <a:t>: Résoudre le problème et s’autoévaluer</a:t>
          </a:r>
        </a:p>
        <a:p>
          <a:pPr marL="171450" lvl="1" indent="-171450" algn="l" defTabSz="711200">
            <a:lnSpc>
              <a:spcPct val="90000"/>
            </a:lnSpc>
            <a:spcBef>
              <a:spcPct val="0"/>
            </a:spcBef>
            <a:spcAft>
              <a:spcPct val="15000"/>
            </a:spcAft>
            <a:buChar char="•"/>
          </a:pPr>
          <a:r>
            <a:rPr lang="fr-FR" sz="1600" u="sng" kern="1200">
              <a:solidFill>
                <a:schemeClr val="tx1"/>
              </a:solidFill>
              <a:effectLst/>
            </a:rPr>
            <a:t>Rôle de l’enseignant </a:t>
          </a:r>
          <a:r>
            <a:rPr lang="fr-FR" sz="1600" kern="1200">
              <a:solidFill>
                <a:schemeClr val="tx1"/>
              </a:solidFill>
              <a:effectLst/>
            </a:rPr>
            <a:t>: A la fin de chaque manche, aider les élèves à remplir leur grille d'autoévaluation, remplir la case enseignant ainsi que la fiche bilan (photographie évolutive des réussites de la classe)</a:t>
          </a:r>
        </a:p>
      </dsp:txBody>
      <dsp:txXfrm rot="-5400000">
        <a:off x="1705499" y="2880867"/>
        <a:ext cx="8992017" cy="1439851"/>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96BF1C-D7A1-42FB-B7D0-ADBA9D82D73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7685F29-0181-42FE-A04C-9B2E9BEA76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47A16221-CA14-4E5B-9E3D-E72915580CCD}"/>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5" name="Espace réservé du pied de page 4">
            <a:extLst>
              <a:ext uri="{FF2B5EF4-FFF2-40B4-BE49-F238E27FC236}">
                <a16:creationId xmlns:a16="http://schemas.microsoft.com/office/drawing/2014/main" id="{93FB608E-933D-440B-AB70-621C1A2D94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D7C1851-49E1-4E88-905D-EF86FC22A9D2}"/>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418301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F22365-9D30-4D53-9720-888DD58DF86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4BB514C-E74E-41F1-9F51-9B015555B11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CE1334D-53F9-4C8E-8B82-840549A66979}"/>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5" name="Espace réservé du pied de page 4">
            <a:extLst>
              <a:ext uri="{FF2B5EF4-FFF2-40B4-BE49-F238E27FC236}">
                <a16:creationId xmlns:a16="http://schemas.microsoft.com/office/drawing/2014/main" id="{D2854207-CE24-4DFD-9708-3B8CAB9CE8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F818B40-D610-44EC-85D6-10620D7AC4C2}"/>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19395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8D3FB37-8856-43FF-8A9A-CD16972E959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9B11B5E-958C-4341-943D-FBAA5160A91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EE42978-1D79-4310-8E4B-CAE75871E870}"/>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5" name="Espace réservé du pied de page 4">
            <a:extLst>
              <a:ext uri="{FF2B5EF4-FFF2-40B4-BE49-F238E27FC236}">
                <a16:creationId xmlns:a16="http://schemas.microsoft.com/office/drawing/2014/main" id="{2BE9D52B-E7E3-43D5-8841-EA3EB233E1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04AD1C1-C01E-4F17-9B1C-7E5F2AA3727A}"/>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017958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580BCE-1E2F-41B2-B442-1C10CC4CA80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9EF216B-A5F3-4543-B5F3-9ED1FA6CCC4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F5793CF-E27D-44EA-9AB2-C7742DB36A4B}"/>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5" name="Espace réservé du pied de page 4">
            <a:extLst>
              <a:ext uri="{FF2B5EF4-FFF2-40B4-BE49-F238E27FC236}">
                <a16:creationId xmlns:a16="http://schemas.microsoft.com/office/drawing/2014/main" id="{E2F57DD1-6C6A-433F-94F8-E4EABC3A8B3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9E3BB6-DFD8-4B7A-B57F-3C04ED23F01F}"/>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935056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C3C683-4772-4FD5-BAFD-1D3F4D95AE1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A79ADB5-7BA3-4032-AA5C-8E3FCCC2B0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8A3C0E3B-0622-4EC9-8758-68BA5CB1E178}"/>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5" name="Espace réservé du pied de page 4">
            <a:extLst>
              <a:ext uri="{FF2B5EF4-FFF2-40B4-BE49-F238E27FC236}">
                <a16:creationId xmlns:a16="http://schemas.microsoft.com/office/drawing/2014/main" id="{091B65CC-5480-4E9E-ABE7-35898FA816E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483FD87-38A2-4AA7-BD98-A49F8A5C5391}"/>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114204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2B1FF1-FBB0-41DC-A19F-8FDD5DC2809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0D4D13A-8D95-4A45-BA9C-DBF5005B9B4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E634482-C3A4-4760-970E-BCB183CD6C9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D4E7CAB-D0C1-4159-83F2-7383418091F5}"/>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6" name="Espace réservé du pied de page 5">
            <a:extLst>
              <a:ext uri="{FF2B5EF4-FFF2-40B4-BE49-F238E27FC236}">
                <a16:creationId xmlns:a16="http://schemas.microsoft.com/office/drawing/2014/main" id="{0CD6538C-17E2-4253-BAB9-91EFC1A7CCF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19EE7A8-16DD-442D-B0D5-19544B907F03}"/>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1683313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C1F84C-AC7A-40B4-B15C-E1E269C5D7E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651DB0A-0518-4406-AE16-53A54BC0CB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8EDF9BD-EFE3-451E-BE8B-A6FFFB7BB795}"/>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C482673-B65B-45CE-A5B2-6902442350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DCEB332-B17D-4152-9457-2C8CEDCAE8F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A491707-35F0-4050-AC31-3D74A90F4C6B}"/>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8" name="Espace réservé du pied de page 7">
            <a:extLst>
              <a:ext uri="{FF2B5EF4-FFF2-40B4-BE49-F238E27FC236}">
                <a16:creationId xmlns:a16="http://schemas.microsoft.com/office/drawing/2014/main" id="{13B5EE58-9CCD-4568-AF06-E45E4E6417D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A33DBF1-6B8A-4859-AFE9-3F054B9EBE03}"/>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40455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8D4C9A-384F-4D47-8A9F-0BCDF130892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038D960-3664-4EBF-A317-8B1BC8E8C9BC}"/>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4" name="Espace réservé du pied de page 3">
            <a:extLst>
              <a:ext uri="{FF2B5EF4-FFF2-40B4-BE49-F238E27FC236}">
                <a16:creationId xmlns:a16="http://schemas.microsoft.com/office/drawing/2014/main" id="{B2666782-ABDC-4FCA-9706-4A6534EC76D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DE9BF3C-1838-46DF-9DE0-81DFBE9A96A0}"/>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1537158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DFE10C31-C757-4D49-B0AB-44D40FDAF092}"/>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3" name="Espace réservé du pied de page 2">
            <a:extLst>
              <a:ext uri="{FF2B5EF4-FFF2-40B4-BE49-F238E27FC236}">
                <a16:creationId xmlns:a16="http://schemas.microsoft.com/office/drawing/2014/main" id="{8974676F-39EF-4AB5-B788-274519A9619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CFDEADF-4B45-4071-B44F-20DC880629D9}"/>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01286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06CC33-3285-4C7F-B1C3-273E17D9A1F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B792FF7-3944-45A6-BDA3-6D1BE955C4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D097D17-BECF-4241-A404-5D45D0EEAD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360D6DF-A056-4DED-873C-811A0E83B1F3}"/>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6" name="Espace réservé du pied de page 5">
            <a:extLst>
              <a:ext uri="{FF2B5EF4-FFF2-40B4-BE49-F238E27FC236}">
                <a16:creationId xmlns:a16="http://schemas.microsoft.com/office/drawing/2014/main" id="{76AC2981-73C0-49F4-89C7-679442FDED2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32178CF-8039-43A4-B322-3047E339B675}"/>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57950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647A23-0FEF-4D5C-A016-88F5C81D17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8D12622-8071-42B8-BEFF-EB4E196193F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F292C25-D949-4204-8CE7-1D5B9059CD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5F6A0A5-F8F3-4954-8643-37D6A632FDA4}"/>
              </a:ext>
            </a:extLst>
          </p:cNvPr>
          <p:cNvSpPr>
            <a:spLocks noGrp="1"/>
          </p:cNvSpPr>
          <p:nvPr>
            <p:ph type="dt" sz="half" idx="10"/>
          </p:nvPr>
        </p:nvSpPr>
        <p:spPr/>
        <p:txBody>
          <a:bodyPr/>
          <a:lstStyle/>
          <a:p>
            <a:fld id="{A92F12AB-1198-4685-B094-5E6D8CA76520}" type="datetimeFigureOut">
              <a:rPr lang="fr-FR" smtClean="0"/>
              <a:t>09/03/2021</a:t>
            </a:fld>
            <a:endParaRPr lang="fr-FR"/>
          </a:p>
        </p:txBody>
      </p:sp>
      <p:sp>
        <p:nvSpPr>
          <p:cNvPr id="6" name="Espace réservé du pied de page 5">
            <a:extLst>
              <a:ext uri="{FF2B5EF4-FFF2-40B4-BE49-F238E27FC236}">
                <a16:creationId xmlns:a16="http://schemas.microsoft.com/office/drawing/2014/main" id="{5D13A02F-2E4B-4D1E-8E64-1E2CFB0C71B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288ED31-AF94-499F-B505-37BFF43C7F99}"/>
              </a:ext>
            </a:extLst>
          </p:cNvPr>
          <p:cNvSpPr>
            <a:spLocks noGrp="1"/>
          </p:cNvSpPr>
          <p:nvPr>
            <p:ph type="sldNum" sz="quarter" idx="12"/>
          </p:nvPr>
        </p:nvSpPr>
        <p:spPr/>
        <p:txBody>
          <a:bodyPr/>
          <a:lstStyle/>
          <a:p>
            <a:fld id="{B7ECA7F2-5EB2-4050-B0D5-BEF1747179E3}" type="slidenum">
              <a:rPr lang="fr-FR" smtClean="0"/>
              <a:t>‹N°›</a:t>
            </a:fld>
            <a:endParaRPr lang="fr-FR"/>
          </a:p>
        </p:txBody>
      </p:sp>
    </p:spTree>
    <p:extLst>
      <p:ext uri="{BB962C8B-B14F-4D97-AF65-F5344CB8AC3E}">
        <p14:creationId xmlns:p14="http://schemas.microsoft.com/office/powerpoint/2010/main" val="274895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AF4A5F4-22DA-4DFC-B74F-D8ED1B3720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11B5F05-F592-4B69-A5C5-5BD58D3CD3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229C468-84B1-4A62-AB75-31D941EF74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2F12AB-1198-4685-B094-5E6D8CA76520}" type="datetimeFigureOut">
              <a:rPr lang="fr-FR" smtClean="0"/>
              <a:t>09/03/2021</a:t>
            </a:fld>
            <a:endParaRPr lang="fr-FR"/>
          </a:p>
        </p:txBody>
      </p:sp>
      <p:sp>
        <p:nvSpPr>
          <p:cNvPr id="5" name="Espace réservé du pied de page 4">
            <a:extLst>
              <a:ext uri="{FF2B5EF4-FFF2-40B4-BE49-F238E27FC236}">
                <a16:creationId xmlns:a16="http://schemas.microsoft.com/office/drawing/2014/main" id="{4A0C5423-A32E-4835-96AE-E36C3388EF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CEEDE40-FD74-4447-A00C-614CFB0BB9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ECA7F2-5EB2-4050-B0D5-BEF1747179E3}" type="slidenum">
              <a:rPr lang="fr-FR" smtClean="0"/>
              <a:t>‹N°›</a:t>
            </a:fld>
            <a:endParaRPr lang="fr-FR"/>
          </a:p>
        </p:txBody>
      </p:sp>
    </p:spTree>
    <p:extLst>
      <p:ext uri="{BB962C8B-B14F-4D97-AF65-F5344CB8AC3E}">
        <p14:creationId xmlns:p14="http://schemas.microsoft.com/office/powerpoint/2010/main" val="22155865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a:extLst>
              <a:ext uri="{FF2B5EF4-FFF2-40B4-BE49-F238E27FC236}">
                <a16:creationId xmlns:a16="http://schemas.microsoft.com/office/drawing/2014/main" id="{CAFB1C23-CAAD-432C-B83B-97E33CDFADEB}"/>
              </a:ext>
            </a:extLst>
          </p:cNvPr>
          <p:cNvGraphicFramePr/>
          <p:nvPr>
            <p:extLst>
              <p:ext uri="{D42A27DB-BD31-4B8C-83A1-F6EECF244321}">
                <p14:modId xmlns:p14="http://schemas.microsoft.com/office/powerpoint/2010/main" val="1205780076"/>
              </p:ext>
            </p:extLst>
          </p:nvPr>
        </p:nvGraphicFramePr>
        <p:xfrm>
          <a:off x="723937" y="901521"/>
          <a:ext cx="10788289" cy="57494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A5348E40-256A-4B05-81E9-B354CE1E8291}"/>
              </a:ext>
            </a:extLst>
          </p:cNvPr>
          <p:cNvSpPr txBox="1"/>
          <p:nvPr/>
        </p:nvSpPr>
        <p:spPr>
          <a:xfrm rot="16200000">
            <a:off x="-1508803" y="2796004"/>
            <a:ext cx="3864059" cy="400110"/>
          </a:xfrm>
          <a:prstGeom prst="rect">
            <a:avLst/>
          </a:prstGeom>
        </p:spPr>
        <p:style>
          <a:lnRef idx="1">
            <a:schemeClr val="accent1"/>
          </a:lnRef>
          <a:fillRef idx="2">
            <a:schemeClr val="accent1"/>
          </a:fillRef>
          <a:effectRef idx="1">
            <a:schemeClr val="accent1"/>
          </a:effectRef>
          <a:fontRef idx="minor">
            <a:schemeClr val="dk1"/>
          </a:fontRef>
        </p:style>
        <p:txBody>
          <a:bodyPr wrap="square" lIns="91440" tIns="45720" rIns="91440" bIns="45720" rtlCol="0" anchor="t">
            <a:spAutoFit/>
          </a:bodyPr>
          <a:lstStyle/>
          <a:p>
            <a:r>
              <a:rPr lang="fr-FR" sz="2000" dirty="0"/>
              <a:t>PROBLEME 1 ou 2 </a:t>
            </a:r>
          </a:p>
        </p:txBody>
      </p:sp>
      <p:sp>
        <p:nvSpPr>
          <p:cNvPr id="6" name="ZoneTexte 5">
            <a:extLst>
              <a:ext uri="{FF2B5EF4-FFF2-40B4-BE49-F238E27FC236}">
                <a16:creationId xmlns:a16="http://schemas.microsoft.com/office/drawing/2014/main" id="{20E57BAD-898C-4469-896E-D6AACC2E49A2}"/>
              </a:ext>
            </a:extLst>
          </p:cNvPr>
          <p:cNvSpPr txBox="1"/>
          <p:nvPr/>
        </p:nvSpPr>
        <p:spPr>
          <a:xfrm rot="16200000">
            <a:off x="-362513" y="5564507"/>
            <a:ext cx="1618901" cy="55399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1600"/>
              <a:t>P</a:t>
            </a:r>
            <a:r>
              <a:rPr lang="fr-FR" sz="1400"/>
              <a:t>ROBLEME 1 ou 2 bis</a:t>
            </a:r>
          </a:p>
        </p:txBody>
      </p:sp>
      <p:sp>
        <p:nvSpPr>
          <p:cNvPr id="7" name="ZoneTexte 6">
            <a:extLst>
              <a:ext uri="{FF2B5EF4-FFF2-40B4-BE49-F238E27FC236}">
                <a16:creationId xmlns:a16="http://schemas.microsoft.com/office/drawing/2014/main" id="{7B36F138-1A03-4D2B-AE56-85792838A12B}"/>
              </a:ext>
            </a:extLst>
          </p:cNvPr>
          <p:cNvSpPr txBox="1"/>
          <p:nvPr/>
        </p:nvSpPr>
        <p:spPr>
          <a:xfrm>
            <a:off x="446937" y="196597"/>
            <a:ext cx="7473570" cy="461665"/>
          </a:xfrm>
          <a:prstGeom prst="rect">
            <a:avLst/>
          </a:prstGeom>
        </p:spPr>
        <p:style>
          <a:lnRef idx="0">
            <a:schemeClr val="accent1"/>
          </a:lnRef>
          <a:fillRef idx="3">
            <a:schemeClr val="accent1"/>
          </a:fillRef>
          <a:effectRef idx="3">
            <a:schemeClr val="accent1"/>
          </a:effectRef>
          <a:fontRef idx="minor">
            <a:schemeClr val="lt1"/>
          </a:fontRef>
        </p:style>
        <p:txBody>
          <a:bodyPr wrap="square" lIns="91440" tIns="45720" rIns="91440" bIns="45720" rtlCol="0" anchor="t">
            <a:spAutoFit/>
          </a:bodyPr>
          <a:lstStyle/>
          <a:p>
            <a:pPr algn="ctr"/>
            <a:r>
              <a:rPr lang="fr-FR" sz="2400" dirty="0">
                <a:effectLst>
                  <a:outerShdw blurRad="38100" dist="38100" dir="2700000" algn="tl">
                    <a:srgbClr val="000000">
                      <a:alpha val="43137"/>
                    </a:srgbClr>
                  </a:outerShdw>
                </a:effectLst>
              </a:rPr>
              <a:t>Déroulement type – jour 1 et jour 2 </a:t>
            </a:r>
          </a:p>
        </p:txBody>
      </p:sp>
    </p:spTree>
    <p:extLst>
      <p:ext uri="{BB962C8B-B14F-4D97-AF65-F5344CB8AC3E}">
        <p14:creationId xmlns:p14="http://schemas.microsoft.com/office/powerpoint/2010/main" val="329589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A5348E40-256A-4B05-81E9-B354CE1E8291}"/>
              </a:ext>
            </a:extLst>
          </p:cNvPr>
          <p:cNvSpPr txBox="1"/>
          <p:nvPr/>
        </p:nvSpPr>
        <p:spPr>
          <a:xfrm rot="16200000">
            <a:off x="-1445121" y="3084275"/>
            <a:ext cx="3933600"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800"/>
              <a:t>PROBLEME  3 (réinvestissement)</a:t>
            </a:r>
            <a:endParaRPr lang="fr-FR"/>
          </a:p>
        </p:txBody>
      </p:sp>
      <p:sp>
        <p:nvSpPr>
          <p:cNvPr id="7" name="ZoneTexte 6">
            <a:extLst>
              <a:ext uri="{FF2B5EF4-FFF2-40B4-BE49-F238E27FC236}">
                <a16:creationId xmlns:a16="http://schemas.microsoft.com/office/drawing/2014/main" id="{7B36F138-1A03-4D2B-AE56-85792838A12B}"/>
              </a:ext>
            </a:extLst>
          </p:cNvPr>
          <p:cNvSpPr txBox="1"/>
          <p:nvPr/>
        </p:nvSpPr>
        <p:spPr>
          <a:xfrm>
            <a:off x="260069" y="201850"/>
            <a:ext cx="462664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sz="2400">
                <a:effectLst>
                  <a:outerShdw blurRad="38100" dist="38100" dir="2700000" algn="tl">
                    <a:srgbClr val="000000">
                      <a:alpha val="43137"/>
                    </a:srgbClr>
                  </a:outerShdw>
                </a:effectLst>
              </a:rPr>
              <a:t>Déroulement type – Jour 3</a:t>
            </a:r>
          </a:p>
        </p:txBody>
      </p:sp>
      <p:grpSp>
        <p:nvGrpSpPr>
          <p:cNvPr id="2" name="Groupe 1"/>
          <p:cNvGrpSpPr/>
          <p:nvPr/>
        </p:nvGrpSpPr>
        <p:grpSpPr>
          <a:xfrm>
            <a:off x="1303373" y="676415"/>
            <a:ext cx="9943389" cy="5782615"/>
            <a:chOff x="1125414" y="915283"/>
            <a:chExt cx="10788289" cy="5282548"/>
          </a:xfrm>
        </p:grpSpPr>
        <p:graphicFrame>
          <p:nvGraphicFramePr>
            <p:cNvPr id="4" name="Diagramme 3">
              <a:extLst>
                <a:ext uri="{FF2B5EF4-FFF2-40B4-BE49-F238E27FC236}">
                  <a16:creationId xmlns:a16="http://schemas.microsoft.com/office/drawing/2014/main" id="{CAFB1C23-CAAD-432C-B83B-97E33CDFADEB}"/>
                </a:ext>
              </a:extLst>
            </p:cNvPr>
            <p:cNvGraphicFramePr/>
            <p:nvPr>
              <p:extLst>
                <p:ext uri="{D42A27DB-BD31-4B8C-83A1-F6EECF244321}">
                  <p14:modId xmlns:p14="http://schemas.microsoft.com/office/powerpoint/2010/main" val="1657472411"/>
                </p:ext>
              </p:extLst>
            </p:nvPr>
          </p:nvGraphicFramePr>
          <p:xfrm>
            <a:off x="1125414" y="915283"/>
            <a:ext cx="10788289" cy="5282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oneTexte 2">
              <a:extLst>
                <a:ext uri="{FF2B5EF4-FFF2-40B4-BE49-F238E27FC236}">
                  <a16:creationId xmlns:a16="http://schemas.microsoft.com/office/drawing/2014/main" id="{73DB0560-425A-4576-BFE0-909A796E12B2}"/>
                </a:ext>
              </a:extLst>
            </p:cNvPr>
            <p:cNvSpPr txBox="1"/>
            <p:nvPr/>
          </p:nvSpPr>
          <p:spPr>
            <a:xfrm>
              <a:off x="2503347" y="2993783"/>
              <a:ext cx="3671330" cy="1208991"/>
            </a:xfrm>
            <a:prstGeom prst="rect">
              <a:avLst/>
            </a:prstGeom>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fr-FR" sz="1600">
                  <a:solidFill>
                    <a:schemeClr val="accent1">
                      <a:lumMod val="75000"/>
                    </a:schemeClr>
                  </a:solidFill>
                  <a:effectLst>
                    <a:outerShdw blurRad="38100" dist="38100" dir="2700000" algn="tl">
                      <a:srgbClr val="000000">
                        <a:alpha val="43137"/>
                      </a:srgbClr>
                    </a:outerShdw>
                  </a:effectLst>
                </a:rPr>
                <a:t>Groupe 1 – Elèves autonomes –</a:t>
              </a:r>
            </a:p>
            <a:p>
              <a:r>
                <a:rPr lang="fr-FR" sz="1600">
                  <a:solidFill>
                    <a:schemeClr val="accent1">
                      <a:lumMod val="75000"/>
                    </a:schemeClr>
                  </a:solidFill>
                  <a:effectLst>
                    <a:outerShdw blurRad="38100" dist="38100" dir="2700000" algn="tl">
                      <a:srgbClr val="000000">
                        <a:alpha val="43137"/>
                      </a:srgbClr>
                    </a:outerShdw>
                  </a:effectLst>
                </a:rPr>
                <a:t>Phase individuelle d’entraînement, de renforcement et réinvestissement </a:t>
              </a:r>
              <a:r>
                <a:rPr lang="fr-FR" sz="1600">
                  <a:solidFill>
                    <a:schemeClr val="tx1"/>
                  </a:solidFill>
                </a:rPr>
                <a:t>(selon le niveau de difficulté du problème) </a:t>
              </a:r>
              <a:r>
                <a:rPr lang="fr-FR" sz="1600"/>
                <a:t>pour les élèves autonomes</a:t>
              </a:r>
            </a:p>
          </p:txBody>
        </p:sp>
        <p:sp>
          <p:nvSpPr>
            <p:cNvPr id="8" name="ZoneTexte 7">
              <a:extLst>
                <a:ext uri="{FF2B5EF4-FFF2-40B4-BE49-F238E27FC236}">
                  <a16:creationId xmlns:a16="http://schemas.microsoft.com/office/drawing/2014/main" id="{37F83E69-6331-45AB-9499-772D127307EE}"/>
                </a:ext>
              </a:extLst>
            </p:cNvPr>
            <p:cNvSpPr txBox="1"/>
            <p:nvPr/>
          </p:nvSpPr>
          <p:spPr>
            <a:xfrm>
              <a:off x="6493816" y="2976442"/>
              <a:ext cx="5415550" cy="1208991"/>
            </a:xfrm>
            <a:prstGeom prst="rect">
              <a:avLst/>
            </a:prstGeom>
            <a:ln w="28575">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lvl="0"/>
              <a:r>
                <a:rPr lang="fr-FR" sz="1600">
                  <a:solidFill>
                    <a:schemeClr val="accent1">
                      <a:lumMod val="75000"/>
                    </a:schemeClr>
                  </a:solidFill>
                  <a:effectLst>
                    <a:outerShdw blurRad="38100" dist="38100" dir="2700000" algn="tl">
                      <a:srgbClr val="000000">
                        <a:alpha val="43137"/>
                      </a:srgbClr>
                    </a:outerShdw>
                  </a:effectLst>
                </a:rPr>
                <a:t>Groupe 2 – Elèves dont on a repéré les difficultés- </a:t>
              </a:r>
            </a:p>
            <a:p>
              <a:pPr lvl="0"/>
              <a:r>
                <a:rPr lang="fr-FR" sz="1600">
                  <a:solidFill>
                    <a:schemeClr val="accent1">
                      <a:lumMod val="75000"/>
                    </a:schemeClr>
                  </a:solidFill>
                  <a:effectLst>
                    <a:outerShdw blurRad="38100" dist="38100" dir="2700000" algn="tl">
                      <a:srgbClr val="000000">
                        <a:alpha val="43137"/>
                      </a:srgbClr>
                    </a:outerShdw>
                  </a:effectLst>
                </a:rPr>
                <a:t>Phase de recherche accompagnée avec l’enseignant :</a:t>
              </a:r>
            </a:p>
            <a:p>
              <a:pPr lvl="0"/>
              <a:r>
                <a:rPr lang="fr-FR" sz="1600">
                  <a:solidFill>
                    <a:schemeClr val="tx1"/>
                  </a:solidFill>
                  <a:effectLst/>
                  <a:sym typeface="Wingdings" panose="05000000000000000000" pitchFamily="2" charset="2"/>
                </a:rPr>
                <a:t>Faire jouer, manipuler, dessiner, schématiser, verbaliser. L’enseignant peut dans ce groupe modifier les données numériques</a:t>
              </a:r>
              <a:r>
                <a:rPr lang="fr-FR" sz="1600">
                  <a:solidFill>
                    <a:schemeClr val="accent1">
                      <a:lumMod val="75000"/>
                    </a:schemeClr>
                  </a:solidFill>
                  <a:effectLst>
                    <a:outerShdw blurRad="38100" dist="38100" dir="2700000" algn="tl">
                      <a:srgbClr val="000000">
                        <a:alpha val="43137"/>
                      </a:srgbClr>
                    </a:outerShdw>
                  </a:effectLst>
                  <a:sym typeface="Wingdings" panose="05000000000000000000" pitchFamily="2" charset="2"/>
                </a:rPr>
                <a:t> </a:t>
              </a:r>
              <a:r>
                <a:rPr lang="fr-FR" sz="1600">
                  <a:solidFill>
                    <a:schemeClr val="accent1">
                      <a:lumMod val="75000"/>
                    </a:schemeClr>
                  </a:solidFill>
                  <a:effectLst>
                    <a:outerShdw blurRad="38100" dist="38100" dir="2700000" algn="tl">
                      <a:srgbClr val="000000">
                        <a:alpha val="43137"/>
                      </a:srgbClr>
                    </a:outerShdw>
                  </a:effectLst>
                </a:rPr>
                <a:t> </a:t>
              </a:r>
              <a:endParaRPr lang="fr-FR" sz="1600"/>
            </a:p>
          </p:txBody>
        </p:sp>
      </p:grpSp>
    </p:spTree>
    <p:extLst>
      <p:ext uri="{BB962C8B-B14F-4D97-AF65-F5344CB8AC3E}">
        <p14:creationId xmlns:p14="http://schemas.microsoft.com/office/powerpoint/2010/main" val="281306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a:extLst>
              <a:ext uri="{FF2B5EF4-FFF2-40B4-BE49-F238E27FC236}">
                <a16:creationId xmlns:a16="http://schemas.microsoft.com/office/drawing/2014/main" id="{CAFB1C23-CAAD-432C-B83B-97E33CDFADEB}"/>
              </a:ext>
            </a:extLst>
          </p:cNvPr>
          <p:cNvGraphicFramePr/>
          <p:nvPr>
            <p:extLst>
              <p:ext uri="{D42A27DB-BD31-4B8C-83A1-F6EECF244321}">
                <p14:modId xmlns:p14="http://schemas.microsoft.com/office/powerpoint/2010/main" val="1550868846"/>
              </p:ext>
            </p:extLst>
          </p:nvPr>
        </p:nvGraphicFramePr>
        <p:xfrm>
          <a:off x="998731" y="1339404"/>
          <a:ext cx="10788289" cy="49240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A5348E40-256A-4B05-81E9-B354CE1E8291}"/>
              </a:ext>
            </a:extLst>
          </p:cNvPr>
          <p:cNvSpPr txBox="1"/>
          <p:nvPr/>
        </p:nvSpPr>
        <p:spPr>
          <a:xfrm rot="16200000">
            <a:off x="-1702098" y="3562643"/>
            <a:ext cx="4447552"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fr-FR" sz="2800"/>
              <a:t>PROBLEME 4 : Evaluation </a:t>
            </a:r>
            <a:r>
              <a:rPr lang="fr-FR" sz="2800">
                <a:effectLst>
                  <a:outerShdw blurRad="38100" dist="38100" dir="2700000" algn="tl">
                    <a:srgbClr val="000000">
                      <a:alpha val="43137"/>
                    </a:srgbClr>
                  </a:outerShdw>
                </a:effectLst>
              </a:rPr>
              <a:t>formative</a:t>
            </a:r>
            <a:endParaRPr lang="fr-FR" sz="2800"/>
          </a:p>
        </p:txBody>
      </p:sp>
      <p:sp>
        <p:nvSpPr>
          <p:cNvPr id="9" name="ZoneTexte 8">
            <a:extLst>
              <a:ext uri="{FF2B5EF4-FFF2-40B4-BE49-F238E27FC236}">
                <a16:creationId xmlns:a16="http://schemas.microsoft.com/office/drawing/2014/main" id="{4575C556-587B-430F-A4B5-B0BE2930D5FC}"/>
              </a:ext>
            </a:extLst>
          </p:cNvPr>
          <p:cNvSpPr txBox="1"/>
          <p:nvPr/>
        </p:nvSpPr>
        <p:spPr>
          <a:xfrm>
            <a:off x="260067" y="171704"/>
            <a:ext cx="4626645"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fr-FR" sz="2400">
                <a:effectLst>
                  <a:outerShdw blurRad="38100" dist="38100" dir="2700000" algn="tl">
                    <a:srgbClr val="000000">
                      <a:alpha val="43137"/>
                    </a:srgbClr>
                  </a:outerShdw>
                </a:effectLst>
              </a:rPr>
              <a:t>Déroulement type – Jour 4</a:t>
            </a:r>
          </a:p>
        </p:txBody>
      </p:sp>
    </p:spTree>
    <p:extLst>
      <p:ext uri="{BB962C8B-B14F-4D97-AF65-F5344CB8AC3E}">
        <p14:creationId xmlns:p14="http://schemas.microsoft.com/office/powerpoint/2010/main" val="1699101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52B2BE6680EA64F9BB3AEE6D71EE4B3" ma:contentTypeVersion="4" ma:contentTypeDescription="Crée un document." ma:contentTypeScope="" ma:versionID="fa229bafe0b959c7f8b68bf2aa4c23e7">
  <xsd:schema xmlns:xsd="http://www.w3.org/2001/XMLSchema" xmlns:xs="http://www.w3.org/2001/XMLSchema" xmlns:p="http://schemas.microsoft.com/office/2006/metadata/properties" xmlns:ns2="da895c5b-347f-4502-b141-82b8f329af78" targetNamespace="http://schemas.microsoft.com/office/2006/metadata/properties" ma:root="true" ma:fieldsID="84d65e244602397acbd95db38acefc04" ns2:_="">
    <xsd:import namespace="da895c5b-347f-4502-b141-82b8f329af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895c5b-347f-4502-b141-82b8f329af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320902-2C93-4FB9-8A0C-93DB044F8388}">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B15A0CE-7BAB-491D-990F-A01DCFF45233}">
  <ds:schemaRefs>
    <ds:schemaRef ds:uri="da895c5b-347f-4502-b141-82b8f329af7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146EFCD-545D-433F-8C3C-F5CF72FF19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Grand écran</PresentationFormat>
  <Slides>3</Slides>
  <Notes>0</Notes>
  <HiddenSlides>0</HiddenSlide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Jacques REVERBEL</dc:creator>
  <cp:revision>4</cp:revision>
  <dcterms:created xsi:type="dcterms:W3CDTF">2019-09-09T09:19:51Z</dcterms:created>
  <dcterms:modified xsi:type="dcterms:W3CDTF">2021-03-09T09:11:18Z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0x010100152B2BE6680EA64F9BB3AEE6D71EE4B3</vt:lpwstr>
  </property>
</Properties>
</file>